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3"/>
    <p:sldId id="274" r:id="rId4"/>
    <p:sldId id="306" r:id="rId5"/>
    <p:sldId id="299" r:id="rId6"/>
    <p:sldId id="300" r:id="rId7"/>
    <p:sldId id="310" r:id="rId8"/>
    <p:sldId id="320" r:id="rId9"/>
    <p:sldId id="311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278" r:id="rId18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442"/>
    <a:srgbClr val="007DDA"/>
    <a:srgbClr val="FFFFFF"/>
    <a:srgbClr val="112E36"/>
    <a:srgbClr val="92D050"/>
    <a:srgbClr val="D339C1"/>
    <a:srgbClr val="D23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320" autoAdjust="0"/>
  </p:normalViewPr>
  <p:slideViewPr>
    <p:cSldViewPr snapToGrid="0" snapToObjects="1">
      <p:cViewPr>
        <p:scale>
          <a:sx n="100" d="100"/>
          <a:sy n="100" d="100"/>
        </p:scale>
        <p:origin x="-294" y="-222"/>
      </p:cViewPr>
      <p:guideLst>
        <p:guide orient="horz" pos="2158"/>
        <p:guide pos="29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-2880" y="-84"/>
      </p:cViewPr>
      <p:guideLst>
        <p:guide orient="horz" pos="2878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C15C9-CAAC-4E11-8C44-2E941E48E9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7098541-F302-4CC3-97DE-CDFB1091DE33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一、单位基本情况</a:t>
          </a:r>
          <a:r>
            <a:rPr lang="zh-CN" altLang="en-US" dirty="0"/>
            <a:t/>
          </a:r>
          <a:endParaRPr lang="zh-CN" altLang="en-US" dirty="0"/>
        </a:p>
      </dgm:t>
    </dgm:pt>
    <dgm:pt modelId="{94767A92-39DC-4F77-BB84-B5996DF955FE}" cxnId="{1F8AE35F-BF79-4010-8179-BB988BC1504F}" type="parTrans">
      <dgm:prSet/>
      <dgm:spPr/>
      <dgm:t>
        <a:bodyPr/>
        <a:lstStyle/>
        <a:p>
          <a:endParaRPr lang="zh-CN" altLang="en-US"/>
        </a:p>
      </dgm:t>
    </dgm:pt>
    <dgm:pt modelId="{D3200DFE-3B35-4581-B41B-982E95DF6F0C}" cxnId="{1F8AE35F-BF79-4010-8179-BB988BC1504F}" type="sibTrans">
      <dgm:prSet/>
      <dgm:spPr/>
      <dgm:t>
        <a:bodyPr/>
        <a:lstStyle/>
        <a:p>
          <a:endParaRPr lang="zh-CN" altLang="en-US"/>
        </a:p>
      </dgm:t>
    </dgm:pt>
    <dgm:pt modelId="{52835E8F-1757-4263-951A-093576FEBEC3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二、监测点位及示意图</a:t>
          </a:r>
          <a:r>
            <a:rPr lang="zh-CN" altLang="en-US" dirty="0"/>
            <a:t/>
          </a:r>
          <a:endParaRPr lang="zh-CN" altLang="en-US" dirty="0"/>
        </a:p>
      </dgm:t>
    </dgm:pt>
    <dgm:pt modelId="{C9C164FE-9860-425D-808D-6A4E3CAB7AFC}" cxnId="{67C19829-EE93-43CF-8328-71873A1D26CA}" type="parTrans">
      <dgm:prSet/>
      <dgm:spPr/>
    </dgm:pt>
    <dgm:pt modelId="{4E05C715-FD34-45D3-AB5B-676067A980C8}" cxnId="{67C19829-EE93-43CF-8328-71873A1D26CA}" type="sibTrans">
      <dgm:prSet/>
      <dgm:spPr/>
    </dgm:pt>
    <dgm:pt modelId="{1EF80CD2-6C1D-4877-950B-2496AD57CC1E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/>
            <a:t>三、监测指标、执行标准及其限值</a:t>
          </a:r>
          <a:r>
            <a:rPr lang="zh-CN" altLang="en-US" dirty="0"/>
            <a:t/>
          </a:r>
          <a:endParaRPr lang="zh-CN" altLang="en-US" dirty="0"/>
        </a:p>
      </dgm:t>
    </dgm:pt>
    <dgm:pt modelId="{3250E108-D9A0-478D-B242-95D41538C50F}" cxnId="{4A6F222B-90C0-4E41-887E-61A9242CDE6B}" type="parTrans">
      <dgm:prSet/>
      <dgm:spPr/>
      <dgm:t>
        <a:bodyPr/>
        <a:lstStyle/>
        <a:p>
          <a:endParaRPr lang="zh-CN" altLang="en-US"/>
        </a:p>
      </dgm:t>
    </dgm:pt>
    <dgm:pt modelId="{11A09904-931F-41AE-ADDA-5EAB1E8A6270}" cxnId="{4A6F222B-90C0-4E41-887E-61A9242CDE6B}" type="sibTrans">
      <dgm:prSet/>
      <dgm:spPr/>
      <dgm:t>
        <a:bodyPr/>
        <a:lstStyle/>
        <a:p>
          <a:endParaRPr lang="zh-CN" altLang="en-US"/>
        </a:p>
      </dgm:t>
    </dgm:pt>
    <dgm:pt modelId="{3E440D56-C601-4104-B4CC-7292F822C0B0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四、监测频次（在线监测）</a:t>
          </a:r>
          <a:r>
            <a:rPr lang="zh-CN"/>
            <a:t/>
          </a:r>
          <a:endParaRPr lang="zh-CN"/>
        </a:p>
      </dgm:t>
    </dgm:pt>
    <dgm:pt modelId="{472C32A9-E998-493B-8EB7-3DA5B9E8D3E4}" cxnId="{0D7BDCA4-F85E-493D-B91B-BF4706821E58}" type="parTrans">
      <dgm:prSet/>
      <dgm:spPr/>
    </dgm:pt>
    <dgm:pt modelId="{CD91CBE6-BBBA-4F59-B839-CE8F72EC25DD}" cxnId="{0D7BDCA4-F85E-493D-B91B-BF4706821E58}" type="sibTrans">
      <dgm:prSet/>
      <dgm:spPr/>
    </dgm:pt>
    <dgm:pt modelId="{9957507F-FB7E-41BA-B115-47C667C13F30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五、系统组成</a:t>
          </a:r>
          <a:r>
            <a:rPr lang="zh-CN"/>
            <a:t/>
          </a:r>
          <a:endParaRPr lang="zh-CN"/>
        </a:p>
      </dgm:t>
    </dgm:pt>
    <dgm:pt modelId="{10F19D0A-8B9E-4002-B02C-651818E79A55}" cxnId="{88B6C1E4-7828-474B-98AA-B2341AF04A8C}" type="parTrans">
      <dgm:prSet/>
      <dgm:spPr/>
    </dgm:pt>
    <dgm:pt modelId="{B524CA34-9D34-4AEB-AF1C-68079D3371C0}" cxnId="{88B6C1E4-7828-474B-98AA-B2341AF04A8C}" type="sibTrans">
      <dgm:prSet/>
      <dgm:spPr/>
    </dgm:pt>
    <dgm:pt modelId="{5358B229-9A5F-40B3-8059-1DE47787D1EF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六、系统技术指标</a:t>
          </a:r>
          <a:r>
            <a:rPr lang="zh-CN"/>
            <a:t/>
          </a:r>
          <a:endParaRPr lang="zh-CN"/>
        </a:p>
      </dgm:t>
    </dgm:pt>
    <dgm:pt modelId="{DE1951EC-97AB-4FD9-BBCB-D7FB64CCB3C4}" cxnId="{227EF3E5-014C-4888-A61E-D23E192A9514}" type="parTrans">
      <dgm:prSet/>
      <dgm:spPr/>
    </dgm:pt>
    <dgm:pt modelId="{5D88DB16-F5C4-4452-B5E7-EA0215830633}" cxnId="{227EF3E5-014C-4888-A61E-D23E192A9514}" type="sibTrans">
      <dgm:prSet/>
      <dgm:spPr/>
    </dgm:pt>
    <dgm:pt modelId="{D96BA679-2FCD-4488-B54A-A5513CA321F0}" type="pres">
      <dgm:prSet presAssocID="{7C6C15C9-CAAC-4E11-8C44-2E941E48E9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1EB8256-F329-40D7-BFDD-E5BEEF7C8DC9}" type="pres">
      <dgm:prSet presAssocID="{97098541-F302-4CC3-97DE-CDFB1091DE33}" presName="parentLin" presStyleCnt="0"/>
      <dgm:spPr/>
    </dgm:pt>
    <dgm:pt modelId="{8C09FB4C-8485-4253-B6B1-FE4C57F3CB48}" type="pres">
      <dgm:prSet presAssocID="{97098541-F302-4CC3-97DE-CDFB1091DE33}" presName="parentLeftMargin" presStyleCnt="0"/>
      <dgm:spPr/>
      <dgm:t>
        <a:bodyPr/>
        <a:lstStyle/>
        <a:p>
          <a:endParaRPr lang="zh-CN" altLang="en-US"/>
        </a:p>
      </dgm:t>
    </dgm:pt>
    <dgm:pt modelId="{7C35EF8A-9C75-4377-A25B-CC7D59FA987F}" type="pres">
      <dgm:prSet presAssocID="{97098541-F302-4CC3-97DE-CDFB1091DE3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7A8FC5-CDA9-4B93-A9DC-BA3C94B5A903}" type="pres">
      <dgm:prSet presAssocID="{97098541-F302-4CC3-97DE-CDFB1091DE33}" presName="negativeSpace" presStyleCnt="0"/>
      <dgm:spPr/>
    </dgm:pt>
    <dgm:pt modelId="{0F90E781-B698-421F-9D6F-7BA17C954487}" type="pres">
      <dgm:prSet presAssocID="{97098541-F302-4CC3-97DE-CDFB1091DE33}" presName="childText" presStyleLbl="conFgAcc1" presStyleIdx="0" presStyleCnt="6">
        <dgm:presLayoutVars>
          <dgm:bulletEnabled val="1"/>
        </dgm:presLayoutVars>
      </dgm:prSet>
      <dgm:spPr/>
    </dgm:pt>
    <dgm:pt modelId="{4627C594-E8B0-493C-BF45-5475CC8C7F3A}" type="pres">
      <dgm:prSet presAssocID="{D3200DFE-3B35-4581-B41B-982E95DF6F0C}" presName="spaceBetweenRectangles" presStyleCnt="0"/>
      <dgm:spPr/>
    </dgm:pt>
    <dgm:pt modelId="{5081AD06-974F-441E-A8F7-72D028EBC124}" type="pres">
      <dgm:prSet presAssocID="{52835E8F-1757-4263-951A-093576FEBEC3}" presName="parentLin" presStyleCnt="0"/>
      <dgm:spPr/>
    </dgm:pt>
    <dgm:pt modelId="{0C25060B-EAFA-4D95-BBBF-A2CD01EC0D0D}" type="pres">
      <dgm:prSet presAssocID="{52835E8F-1757-4263-951A-093576FEBEC3}" presName="parentLeftMargin" presStyleCnt="0"/>
      <dgm:spPr/>
      <dgm:t>
        <a:bodyPr/>
        <a:lstStyle/>
        <a:p>
          <a:endParaRPr lang="zh-CN" altLang="en-US"/>
        </a:p>
      </dgm:t>
    </dgm:pt>
    <dgm:pt modelId="{77E17324-106F-4F47-8E52-7B67F9F826F0}" type="pres">
      <dgm:prSet presAssocID="{52835E8F-1757-4263-951A-093576FEBEC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F1A869-FC92-4120-BC43-F053C39AC9FC}" type="pres">
      <dgm:prSet presAssocID="{52835E8F-1757-4263-951A-093576FEBEC3}" presName="negativeSpace" presStyleCnt="0"/>
      <dgm:spPr/>
    </dgm:pt>
    <dgm:pt modelId="{7913B1DD-66E8-4216-A03C-536DB7284148}" type="pres">
      <dgm:prSet presAssocID="{52835E8F-1757-4263-951A-093576FEBEC3}" presName="childText" presStyleLbl="conFgAcc1" presStyleIdx="1" presStyleCnt="6">
        <dgm:presLayoutVars>
          <dgm:bulletEnabled val="1"/>
        </dgm:presLayoutVars>
      </dgm:prSet>
      <dgm:spPr/>
    </dgm:pt>
    <dgm:pt modelId="{317280FA-5FD8-40DD-AA21-B8F57EE576BA}" type="pres">
      <dgm:prSet presAssocID="{4E05C715-FD34-45D3-AB5B-676067A980C8}" presName="spaceBetweenRectangles" presStyleCnt="0"/>
      <dgm:spPr/>
    </dgm:pt>
    <dgm:pt modelId="{56017673-D858-4E36-8448-ACA864211EFA}" type="pres">
      <dgm:prSet presAssocID="{1EF80CD2-6C1D-4877-950B-2496AD57CC1E}" presName="parentLin" presStyleCnt="0"/>
      <dgm:spPr/>
    </dgm:pt>
    <dgm:pt modelId="{24486273-2961-4AEB-B787-1EDAA23320F7}" type="pres">
      <dgm:prSet presAssocID="{1EF80CD2-6C1D-4877-950B-2496AD57CC1E}" presName="parentLeftMargin" presStyleCnt="0"/>
      <dgm:spPr/>
      <dgm:t>
        <a:bodyPr/>
        <a:lstStyle/>
        <a:p>
          <a:endParaRPr lang="zh-CN" altLang="en-US"/>
        </a:p>
      </dgm:t>
    </dgm:pt>
    <dgm:pt modelId="{64543E4D-7BBE-49D1-BFE7-6EFC98FCDB54}" type="pres">
      <dgm:prSet presAssocID="{1EF80CD2-6C1D-4877-950B-2496AD57CC1E}" presName="parentText" presStyleLbl="node1" presStyleIdx="2" presStyleCnt="6" custLinFactNeighborX="7427" custLinFactNeighborY="-446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9907222-9FB6-4AC5-BC1F-82AAB171562D}" type="pres">
      <dgm:prSet presAssocID="{1EF80CD2-6C1D-4877-950B-2496AD57CC1E}" presName="negativeSpace" presStyleCnt="0"/>
      <dgm:spPr/>
    </dgm:pt>
    <dgm:pt modelId="{7E47F383-E1A9-41FA-A45E-56931462EACC}" type="pres">
      <dgm:prSet presAssocID="{1EF80CD2-6C1D-4877-950B-2496AD57CC1E}" presName="childText" presStyleLbl="conFgAcc1" presStyleIdx="2" presStyleCnt="6">
        <dgm:presLayoutVars>
          <dgm:bulletEnabled val="1"/>
        </dgm:presLayoutVars>
      </dgm:prSet>
      <dgm:spPr/>
    </dgm:pt>
    <dgm:pt modelId="{18036158-33A1-42F6-8564-E8A846A58AB9}" type="pres">
      <dgm:prSet presAssocID="{11A09904-931F-41AE-ADDA-5EAB1E8A6270}" presName="spaceBetweenRectangles" presStyleCnt="0"/>
      <dgm:spPr/>
    </dgm:pt>
    <dgm:pt modelId="{D75E3C07-23D5-4AC7-AC58-CA7ACE5B6399}" type="pres">
      <dgm:prSet presAssocID="{3E440D56-C601-4104-B4CC-7292F822C0B0}" presName="parentLin" presStyleCnt="0"/>
      <dgm:spPr/>
    </dgm:pt>
    <dgm:pt modelId="{5B51D4C2-B115-4B27-91BE-AA33B3BCF5E5}" type="pres">
      <dgm:prSet presAssocID="{3E440D56-C601-4104-B4CC-7292F822C0B0}" presName="parentLeftMargin" presStyleCnt="0"/>
      <dgm:spPr/>
    </dgm:pt>
    <dgm:pt modelId="{2CA8E58B-4BE0-481F-823E-FA269BEFE390}" type="pres">
      <dgm:prSet presAssocID="{3E440D56-C601-4104-B4CC-7292F822C0B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DB4F44D-3138-4AA7-AFC7-5AC59B509174}" type="pres">
      <dgm:prSet presAssocID="{3E440D56-C601-4104-B4CC-7292F822C0B0}" presName="negativeSpace" presStyleCnt="0"/>
      <dgm:spPr/>
    </dgm:pt>
    <dgm:pt modelId="{2BF56025-72AC-4B8B-9D75-9B74B46368DD}" type="pres">
      <dgm:prSet presAssocID="{3E440D56-C601-4104-B4CC-7292F822C0B0}" presName="childText" presStyleLbl="conFgAcc1" presStyleIdx="3" presStyleCnt="6">
        <dgm:presLayoutVars>
          <dgm:bulletEnabled val="1"/>
        </dgm:presLayoutVars>
      </dgm:prSet>
      <dgm:spPr/>
    </dgm:pt>
    <dgm:pt modelId="{9677278C-0D45-4699-A41A-CA4DFCBE7A22}" type="pres">
      <dgm:prSet presAssocID="{CD91CBE6-BBBA-4F59-B839-CE8F72EC25DD}" presName="spaceBetweenRectangles" presStyleCnt="0"/>
      <dgm:spPr/>
    </dgm:pt>
    <dgm:pt modelId="{04A90D13-C632-4ED9-9295-444CB5559DFF}" type="pres">
      <dgm:prSet presAssocID="{9957507F-FB7E-41BA-B115-47C667C13F30}" presName="parentLin" presStyleCnt="0"/>
      <dgm:spPr/>
    </dgm:pt>
    <dgm:pt modelId="{5DD34383-CAF2-4BBF-A01F-BF01783B27A3}" type="pres">
      <dgm:prSet presAssocID="{9957507F-FB7E-41BA-B115-47C667C13F30}" presName="parentLeftMargin" presStyleCnt="0"/>
      <dgm:spPr/>
    </dgm:pt>
    <dgm:pt modelId="{1C2556E2-123F-4A1F-A7DF-FD8033982FA3}" type="pres">
      <dgm:prSet presAssocID="{9957507F-FB7E-41BA-B115-47C667C13F3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B4C6458-3B2C-4CEB-A7A9-0998F081E12C}" type="pres">
      <dgm:prSet presAssocID="{9957507F-FB7E-41BA-B115-47C667C13F30}" presName="negativeSpace" presStyleCnt="0"/>
      <dgm:spPr/>
    </dgm:pt>
    <dgm:pt modelId="{CE1DDB75-8F1B-4880-AAC5-96BB9A26FE6D}" type="pres">
      <dgm:prSet presAssocID="{9957507F-FB7E-41BA-B115-47C667C13F30}" presName="childText" presStyleLbl="conFgAcc1" presStyleIdx="4" presStyleCnt="6">
        <dgm:presLayoutVars>
          <dgm:bulletEnabled val="1"/>
        </dgm:presLayoutVars>
      </dgm:prSet>
      <dgm:spPr/>
    </dgm:pt>
    <dgm:pt modelId="{F329C93B-23FD-412B-85FE-785B81DBE537}" type="pres">
      <dgm:prSet presAssocID="{B524CA34-9D34-4AEB-AF1C-68079D3371C0}" presName="spaceBetweenRectangles" presStyleCnt="0"/>
      <dgm:spPr/>
    </dgm:pt>
    <dgm:pt modelId="{CC6DF277-6673-4105-B52B-E3B276284F87}" type="pres">
      <dgm:prSet presAssocID="{5358B229-9A5F-40B3-8059-1DE47787D1EF}" presName="parentLin" presStyleCnt="0"/>
      <dgm:spPr/>
    </dgm:pt>
    <dgm:pt modelId="{B9767D0A-24E8-4D64-AD45-175E2B0D539C}" type="pres">
      <dgm:prSet presAssocID="{5358B229-9A5F-40B3-8059-1DE47787D1EF}" presName="parentLeftMargin" presStyleCnt="0"/>
      <dgm:spPr/>
    </dgm:pt>
    <dgm:pt modelId="{AC8E76EF-89C6-496B-B0C9-7F8A9F6CC9DD}" type="pres">
      <dgm:prSet presAssocID="{5358B229-9A5F-40B3-8059-1DE47787D1EF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E9DEDEE-0BCB-473E-8C07-FDBEBFDE8366}" type="pres">
      <dgm:prSet presAssocID="{5358B229-9A5F-40B3-8059-1DE47787D1EF}" presName="negativeSpace" presStyleCnt="0"/>
      <dgm:spPr/>
    </dgm:pt>
    <dgm:pt modelId="{689D227C-2FBE-4A3C-B42C-1E18E5C8DDFE}" type="pres">
      <dgm:prSet presAssocID="{5358B229-9A5F-40B3-8059-1DE47787D1E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F8AE35F-BF79-4010-8179-BB988BC1504F}" srcId="{7C6C15C9-CAAC-4E11-8C44-2E941E48E95D}" destId="{97098541-F302-4CC3-97DE-CDFB1091DE33}" srcOrd="0" destOrd="0" parTransId="{94767A92-39DC-4F77-BB84-B5996DF955FE}" sibTransId="{D3200DFE-3B35-4581-B41B-982E95DF6F0C}"/>
    <dgm:cxn modelId="{67C19829-EE93-43CF-8328-71873A1D26CA}" srcId="{7C6C15C9-CAAC-4E11-8C44-2E941E48E95D}" destId="{52835E8F-1757-4263-951A-093576FEBEC3}" srcOrd="1" destOrd="0" parTransId="{C9C164FE-9860-425D-808D-6A4E3CAB7AFC}" sibTransId="{4E05C715-FD34-45D3-AB5B-676067A980C8}"/>
    <dgm:cxn modelId="{4A6F222B-90C0-4E41-887E-61A9242CDE6B}" srcId="{7C6C15C9-CAAC-4E11-8C44-2E941E48E95D}" destId="{1EF80CD2-6C1D-4877-950B-2496AD57CC1E}" srcOrd="2" destOrd="0" parTransId="{3250E108-D9A0-478D-B242-95D41538C50F}" sibTransId="{11A09904-931F-41AE-ADDA-5EAB1E8A6270}"/>
    <dgm:cxn modelId="{0D7BDCA4-F85E-493D-B91B-BF4706821E58}" srcId="{7C6C15C9-CAAC-4E11-8C44-2E941E48E95D}" destId="{3E440D56-C601-4104-B4CC-7292F822C0B0}" srcOrd="3" destOrd="0" parTransId="{472C32A9-E998-493B-8EB7-3DA5B9E8D3E4}" sibTransId="{CD91CBE6-BBBA-4F59-B839-CE8F72EC25DD}"/>
    <dgm:cxn modelId="{88B6C1E4-7828-474B-98AA-B2341AF04A8C}" srcId="{7C6C15C9-CAAC-4E11-8C44-2E941E48E95D}" destId="{9957507F-FB7E-41BA-B115-47C667C13F30}" srcOrd="4" destOrd="0" parTransId="{10F19D0A-8B9E-4002-B02C-651818E79A55}" sibTransId="{B524CA34-9D34-4AEB-AF1C-68079D3371C0}"/>
    <dgm:cxn modelId="{227EF3E5-014C-4888-A61E-D23E192A9514}" srcId="{7C6C15C9-CAAC-4E11-8C44-2E941E48E95D}" destId="{5358B229-9A5F-40B3-8059-1DE47787D1EF}" srcOrd="5" destOrd="0" parTransId="{DE1951EC-97AB-4FD9-BBCB-D7FB64CCB3C4}" sibTransId="{5D88DB16-F5C4-4452-B5E7-EA0215830633}"/>
    <dgm:cxn modelId="{93E688E6-3F42-4A67-9602-A04A2C3A3C31}" type="presOf" srcId="{7C6C15C9-CAAC-4E11-8C44-2E941E48E95D}" destId="{D96BA679-2FCD-4488-B54A-A5513CA321F0}" srcOrd="0" destOrd="0" presId="urn:microsoft.com/office/officeart/2005/8/layout/list1"/>
    <dgm:cxn modelId="{BCBB8A12-8249-43BD-8FC3-5F5675EDFADF}" type="presParOf" srcId="{D96BA679-2FCD-4488-B54A-A5513CA321F0}" destId="{31EB8256-F329-40D7-BFDD-E5BEEF7C8DC9}" srcOrd="0" destOrd="0" presId="urn:microsoft.com/office/officeart/2005/8/layout/list1"/>
    <dgm:cxn modelId="{1CAE33DA-9180-467D-A05E-63279C532D75}" type="presParOf" srcId="{31EB8256-F329-40D7-BFDD-E5BEEF7C8DC9}" destId="{8C09FB4C-8485-4253-B6B1-FE4C57F3CB48}" srcOrd="0" destOrd="0" presId="urn:microsoft.com/office/officeart/2005/8/layout/list1"/>
    <dgm:cxn modelId="{35D9A0F1-BAA8-4CCE-8CA9-25C092203F60}" type="presOf" srcId="{97098541-F302-4CC3-97DE-CDFB1091DE33}" destId="{8C09FB4C-8485-4253-B6B1-FE4C57F3CB48}" srcOrd="0" destOrd="0" presId="urn:microsoft.com/office/officeart/2005/8/layout/list1"/>
    <dgm:cxn modelId="{AF33BAC1-7B99-4A8E-9C31-DE8A5DBA26AF}" type="presParOf" srcId="{31EB8256-F329-40D7-BFDD-E5BEEF7C8DC9}" destId="{7C35EF8A-9C75-4377-A25B-CC7D59FA987F}" srcOrd="1" destOrd="0" presId="urn:microsoft.com/office/officeart/2005/8/layout/list1"/>
    <dgm:cxn modelId="{BB053BDB-0D4A-4E03-863F-48F033D02918}" type="presOf" srcId="{97098541-F302-4CC3-97DE-CDFB1091DE33}" destId="{7C35EF8A-9C75-4377-A25B-CC7D59FA987F}" srcOrd="0" destOrd="0" presId="urn:microsoft.com/office/officeart/2005/8/layout/list1"/>
    <dgm:cxn modelId="{6EF7316C-572E-4265-8198-42FC846E85CE}" type="presParOf" srcId="{D96BA679-2FCD-4488-B54A-A5513CA321F0}" destId="{D97A8FC5-CDA9-4B93-A9DC-BA3C94B5A903}" srcOrd="1" destOrd="0" presId="urn:microsoft.com/office/officeart/2005/8/layout/list1"/>
    <dgm:cxn modelId="{D8634C5F-1A18-425A-B5DB-BB33E3AC89B1}" type="presParOf" srcId="{D96BA679-2FCD-4488-B54A-A5513CA321F0}" destId="{0F90E781-B698-421F-9D6F-7BA17C954487}" srcOrd="2" destOrd="0" presId="urn:microsoft.com/office/officeart/2005/8/layout/list1"/>
    <dgm:cxn modelId="{2656CA62-3769-49F0-B273-1FBE1EB160E8}" type="presParOf" srcId="{D96BA679-2FCD-4488-B54A-A5513CA321F0}" destId="{4627C594-E8B0-493C-BF45-5475CC8C7F3A}" srcOrd="3" destOrd="0" presId="urn:microsoft.com/office/officeart/2005/8/layout/list1"/>
    <dgm:cxn modelId="{36B0394B-C288-4DB9-8863-92C286A38586}" type="presParOf" srcId="{D96BA679-2FCD-4488-B54A-A5513CA321F0}" destId="{5081AD06-974F-441E-A8F7-72D028EBC124}" srcOrd="4" destOrd="0" presId="urn:microsoft.com/office/officeart/2005/8/layout/list1"/>
    <dgm:cxn modelId="{058C65F9-6BD5-49C9-AF90-907FB195E6E6}" type="presParOf" srcId="{5081AD06-974F-441E-A8F7-72D028EBC124}" destId="{0C25060B-EAFA-4D95-BBBF-A2CD01EC0D0D}" srcOrd="0" destOrd="4" presId="urn:microsoft.com/office/officeart/2005/8/layout/list1"/>
    <dgm:cxn modelId="{AA849601-477E-483C-9EF9-F002A71DB6CD}" type="presOf" srcId="{52835E8F-1757-4263-951A-093576FEBEC3}" destId="{0C25060B-EAFA-4D95-BBBF-A2CD01EC0D0D}" srcOrd="0" destOrd="0" presId="urn:microsoft.com/office/officeart/2005/8/layout/list1"/>
    <dgm:cxn modelId="{D3576352-6609-42AA-AEE4-42FA28FBD3DA}" type="presParOf" srcId="{5081AD06-974F-441E-A8F7-72D028EBC124}" destId="{77E17324-106F-4F47-8E52-7B67F9F826F0}" srcOrd="1" destOrd="4" presId="urn:microsoft.com/office/officeart/2005/8/layout/list1"/>
    <dgm:cxn modelId="{7E67D62C-E259-4F48-9868-1CD8A76170E3}" type="presOf" srcId="{52835E8F-1757-4263-951A-093576FEBEC3}" destId="{77E17324-106F-4F47-8E52-7B67F9F826F0}" srcOrd="0" destOrd="0" presId="urn:microsoft.com/office/officeart/2005/8/layout/list1"/>
    <dgm:cxn modelId="{5BCBC951-0392-4662-9CDB-0BC65B839141}" type="presParOf" srcId="{D96BA679-2FCD-4488-B54A-A5513CA321F0}" destId="{98F1A869-FC92-4120-BC43-F053C39AC9FC}" srcOrd="5" destOrd="0" presId="urn:microsoft.com/office/officeart/2005/8/layout/list1"/>
    <dgm:cxn modelId="{4E1AD8EE-0EA5-4A8D-B804-95B18BA0C13F}" type="presParOf" srcId="{D96BA679-2FCD-4488-B54A-A5513CA321F0}" destId="{7913B1DD-66E8-4216-A03C-536DB7284148}" srcOrd="6" destOrd="0" presId="urn:microsoft.com/office/officeart/2005/8/layout/list1"/>
    <dgm:cxn modelId="{2E70A0AD-0530-4F82-B417-B6B1663239C6}" type="presParOf" srcId="{D96BA679-2FCD-4488-B54A-A5513CA321F0}" destId="{317280FA-5FD8-40DD-AA21-B8F57EE576BA}" srcOrd="7" destOrd="0" presId="urn:microsoft.com/office/officeart/2005/8/layout/list1"/>
    <dgm:cxn modelId="{B58A2D5E-B339-4995-B345-C32B6913404B}" type="presParOf" srcId="{D96BA679-2FCD-4488-B54A-A5513CA321F0}" destId="{56017673-D858-4E36-8448-ACA864211EFA}" srcOrd="8" destOrd="0" presId="urn:microsoft.com/office/officeart/2005/8/layout/list1"/>
    <dgm:cxn modelId="{AF8CFF90-9CBD-45A9-AC3B-33BF700D9EFA}" type="presParOf" srcId="{56017673-D858-4E36-8448-ACA864211EFA}" destId="{24486273-2961-4AEB-B787-1EDAA23320F7}" srcOrd="0" destOrd="8" presId="urn:microsoft.com/office/officeart/2005/8/layout/list1"/>
    <dgm:cxn modelId="{7E12E839-799A-4E1A-A00B-D51A8C004765}" type="presOf" srcId="{1EF80CD2-6C1D-4877-950B-2496AD57CC1E}" destId="{24486273-2961-4AEB-B787-1EDAA23320F7}" srcOrd="0" destOrd="0" presId="urn:microsoft.com/office/officeart/2005/8/layout/list1"/>
    <dgm:cxn modelId="{3226B270-FA01-4121-AFD6-B48F6B811107}" type="presParOf" srcId="{56017673-D858-4E36-8448-ACA864211EFA}" destId="{64543E4D-7BBE-49D1-BFE7-6EFC98FCDB54}" srcOrd="1" destOrd="8" presId="urn:microsoft.com/office/officeart/2005/8/layout/list1"/>
    <dgm:cxn modelId="{E1D2D66F-7755-43AC-A68A-A870CB7B819E}" type="presOf" srcId="{1EF80CD2-6C1D-4877-950B-2496AD57CC1E}" destId="{64543E4D-7BBE-49D1-BFE7-6EFC98FCDB54}" srcOrd="0" destOrd="0" presId="urn:microsoft.com/office/officeart/2005/8/layout/list1"/>
    <dgm:cxn modelId="{C17BFB4B-6DD8-4116-B3BA-7E8F7804D6DA}" type="presParOf" srcId="{D96BA679-2FCD-4488-B54A-A5513CA321F0}" destId="{19907222-9FB6-4AC5-BC1F-82AAB171562D}" srcOrd="9" destOrd="0" presId="urn:microsoft.com/office/officeart/2005/8/layout/list1"/>
    <dgm:cxn modelId="{8396FFD5-3B91-47CE-9197-9B4037B72E46}" type="presParOf" srcId="{D96BA679-2FCD-4488-B54A-A5513CA321F0}" destId="{7E47F383-E1A9-41FA-A45E-56931462EACC}" srcOrd="10" destOrd="0" presId="urn:microsoft.com/office/officeart/2005/8/layout/list1"/>
    <dgm:cxn modelId="{39A65153-C6EE-451C-91AD-37C887D73131}" type="presParOf" srcId="{D96BA679-2FCD-4488-B54A-A5513CA321F0}" destId="{18036158-33A1-42F6-8564-E8A846A58AB9}" srcOrd="11" destOrd="0" presId="urn:microsoft.com/office/officeart/2005/8/layout/list1"/>
    <dgm:cxn modelId="{E5002262-C109-45E4-B410-77F9697A5F9A}" type="presParOf" srcId="{D96BA679-2FCD-4488-B54A-A5513CA321F0}" destId="{D75E3C07-23D5-4AC7-AC58-CA7ACE5B6399}" srcOrd="12" destOrd="0" presId="urn:microsoft.com/office/officeart/2005/8/layout/list1"/>
    <dgm:cxn modelId="{F1A56C4C-5303-44D0-BA25-1B0E90CF1183}" type="presParOf" srcId="{D75E3C07-23D5-4AC7-AC58-CA7ACE5B6399}" destId="{5B51D4C2-B115-4B27-91BE-AA33B3BCF5E5}" srcOrd="0" destOrd="12" presId="urn:microsoft.com/office/officeart/2005/8/layout/list1"/>
    <dgm:cxn modelId="{9A561C6F-AABC-4A33-9826-DCEADA2408DF}" type="presOf" srcId="{3E440D56-C601-4104-B4CC-7292F822C0B0}" destId="{5B51D4C2-B115-4B27-91BE-AA33B3BCF5E5}" srcOrd="0" destOrd="0" presId="urn:microsoft.com/office/officeart/2005/8/layout/list1"/>
    <dgm:cxn modelId="{CA271FF7-8CD3-4639-A49A-99B4E96B5E56}" type="presParOf" srcId="{D75E3C07-23D5-4AC7-AC58-CA7ACE5B6399}" destId="{2CA8E58B-4BE0-481F-823E-FA269BEFE390}" srcOrd="1" destOrd="12" presId="urn:microsoft.com/office/officeart/2005/8/layout/list1"/>
    <dgm:cxn modelId="{0172BD3E-1A1B-4828-9C88-49DB85A317A9}" type="presOf" srcId="{3E440D56-C601-4104-B4CC-7292F822C0B0}" destId="{2CA8E58B-4BE0-481F-823E-FA269BEFE390}" srcOrd="0" destOrd="0" presId="urn:microsoft.com/office/officeart/2005/8/layout/list1"/>
    <dgm:cxn modelId="{9462F00B-FA16-474E-A69C-863FD80A8DEB}" type="presParOf" srcId="{D96BA679-2FCD-4488-B54A-A5513CA321F0}" destId="{9DB4F44D-3138-4AA7-AFC7-5AC59B509174}" srcOrd="13" destOrd="0" presId="urn:microsoft.com/office/officeart/2005/8/layout/list1"/>
    <dgm:cxn modelId="{E67F7AEE-49E5-4002-B24C-319BCB77BDD8}" type="presParOf" srcId="{D96BA679-2FCD-4488-B54A-A5513CA321F0}" destId="{2BF56025-72AC-4B8B-9D75-9B74B46368DD}" srcOrd="14" destOrd="0" presId="urn:microsoft.com/office/officeart/2005/8/layout/list1"/>
    <dgm:cxn modelId="{E2060006-D4B8-4516-9233-6336F8880528}" type="presParOf" srcId="{D96BA679-2FCD-4488-B54A-A5513CA321F0}" destId="{9677278C-0D45-4699-A41A-CA4DFCBE7A22}" srcOrd="15" destOrd="0" presId="urn:microsoft.com/office/officeart/2005/8/layout/list1"/>
    <dgm:cxn modelId="{48064F7E-550B-4C23-A52B-49207B03BBF8}" type="presParOf" srcId="{D96BA679-2FCD-4488-B54A-A5513CA321F0}" destId="{04A90D13-C632-4ED9-9295-444CB5559DFF}" srcOrd="16" destOrd="0" presId="urn:microsoft.com/office/officeart/2005/8/layout/list1"/>
    <dgm:cxn modelId="{A1687FB9-9245-43A5-A0B1-6FB7D2E1E7B1}" type="presParOf" srcId="{04A90D13-C632-4ED9-9295-444CB5559DFF}" destId="{5DD34383-CAF2-4BBF-A01F-BF01783B27A3}" srcOrd="0" destOrd="16" presId="urn:microsoft.com/office/officeart/2005/8/layout/list1"/>
    <dgm:cxn modelId="{7C93BD50-C705-48DA-8FEB-4D44244F27D7}" type="presOf" srcId="{9957507F-FB7E-41BA-B115-47C667C13F30}" destId="{5DD34383-CAF2-4BBF-A01F-BF01783B27A3}" srcOrd="0" destOrd="0" presId="urn:microsoft.com/office/officeart/2005/8/layout/list1"/>
    <dgm:cxn modelId="{AC10EA61-F4DE-4BB0-966F-BF3E38053C48}" type="presParOf" srcId="{04A90D13-C632-4ED9-9295-444CB5559DFF}" destId="{1C2556E2-123F-4A1F-A7DF-FD8033982FA3}" srcOrd="1" destOrd="16" presId="urn:microsoft.com/office/officeart/2005/8/layout/list1"/>
    <dgm:cxn modelId="{B6E406AA-B6F3-4993-9A5F-DA0A6816FA82}" type="presOf" srcId="{9957507F-FB7E-41BA-B115-47C667C13F30}" destId="{1C2556E2-123F-4A1F-A7DF-FD8033982FA3}" srcOrd="0" destOrd="0" presId="urn:microsoft.com/office/officeart/2005/8/layout/list1"/>
    <dgm:cxn modelId="{16CCB314-08D1-4053-BFC0-524DF643519F}" type="presParOf" srcId="{D96BA679-2FCD-4488-B54A-A5513CA321F0}" destId="{1B4C6458-3B2C-4CEB-A7A9-0998F081E12C}" srcOrd="17" destOrd="0" presId="urn:microsoft.com/office/officeart/2005/8/layout/list1"/>
    <dgm:cxn modelId="{4250729C-31C9-4A8E-8767-BBA9CBDDC3DB}" type="presParOf" srcId="{D96BA679-2FCD-4488-B54A-A5513CA321F0}" destId="{CE1DDB75-8F1B-4880-AAC5-96BB9A26FE6D}" srcOrd="18" destOrd="0" presId="urn:microsoft.com/office/officeart/2005/8/layout/list1"/>
    <dgm:cxn modelId="{344E0B13-68D7-4245-ADC5-098BD3D5EFB8}" type="presParOf" srcId="{D96BA679-2FCD-4488-B54A-A5513CA321F0}" destId="{F329C93B-23FD-412B-85FE-785B81DBE537}" srcOrd="19" destOrd="0" presId="urn:microsoft.com/office/officeart/2005/8/layout/list1"/>
    <dgm:cxn modelId="{7ABCC4BD-1384-45EA-91D8-75D1AC95AFE9}" type="presParOf" srcId="{D96BA679-2FCD-4488-B54A-A5513CA321F0}" destId="{CC6DF277-6673-4105-B52B-E3B276284F87}" srcOrd="20" destOrd="0" presId="urn:microsoft.com/office/officeart/2005/8/layout/list1"/>
    <dgm:cxn modelId="{FD93EAD9-5D34-46A4-ADC2-2EA0ACF9BF79}" type="presParOf" srcId="{CC6DF277-6673-4105-B52B-E3B276284F87}" destId="{B9767D0A-24E8-4D64-AD45-175E2B0D539C}" srcOrd="0" destOrd="20" presId="urn:microsoft.com/office/officeart/2005/8/layout/list1"/>
    <dgm:cxn modelId="{C5BEE5B9-97ED-4DDE-A5B0-47637856D6D7}" type="presOf" srcId="{5358B229-9A5F-40B3-8059-1DE47787D1EF}" destId="{B9767D0A-24E8-4D64-AD45-175E2B0D539C}" srcOrd="0" destOrd="0" presId="urn:microsoft.com/office/officeart/2005/8/layout/list1"/>
    <dgm:cxn modelId="{A63CC523-2F52-42FB-9847-52C629393F5C}" type="presParOf" srcId="{CC6DF277-6673-4105-B52B-E3B276284F87}" destId="{AC8E76EF-89C6-496B-B0C9-7F8A9F6CC9DD}" srcOrd="1" destOrd="20" presId="urn:microsoft.com/office/officeart/2005/8/layout/list1"/>
    <dgm:cxn modelId="{17E27E3D-DD47-4E62-B499-F3B9A63347BA}" type="presOf" srcId="{5358B229-9A5F-40B3-8059-1DE47787D1EF}" destId="{AC8E76EF-89C6-496B-B0C9-7F8A9F6CC9DD}" srcOrd="0" destOrd="0" presId="urn:microsoft.com/office/officeart/2005/8/layout/list1"/>
    <dgm:cxn modelId="{EF1D0E85-5C0D-4AFD-87C0-77BEA1382D12}" type="presParOf" srcId="{D96BA679-2FCD-4488-B54A-A5513CA321F0}" destId="{3E9DEDEE-0BCB-473E-8C07-FDBEBFDE8366}" srcOrd="21" destOrd="0" presId="urn:microsoft.com/office/officeart/2005/8/layout/list1"/>
    <dgm:cxn modelId="{0D20C576-D278-4DD7-9924-C230B1342E17}" type="presParOf" srcId="{D96BA679-2FCD-4488-B54A-A5513CA321F0}" destId="{689D227C-2FBE-4A3C-B42C-1E18E5C8DDF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C45BBF-1826-4CB6-A66E-6DCCB6AD610C}">
      <dsp:nvSpPr>
        <dsp:cNvPr id="0" name=""/>
        <dsp:cNvSpPr/>
      </dsp:nvSpPr>
      <dsp:spPr>
        <a:xfrm>
          <a:off x="0" y="339211"/>
          <a:ext cx="52832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87E23-E108-43F5-8DFA-8AB89B1CF05D}">
      <dsp:nvSpPr>
        <dsp:cNvPr id="0" name=""/>
        <dsp:cNvSpPr/>
      </dsp:nvSpPr>
      <dsp:spPr>
        <a:xfrm>
          <a:off x="264160" y="73531"/>
          <a:ext cx="369824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85" tIns="0" rIns="1397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心脏复苏</a:t>
          </a:r>
          <a:endParaRPr lang="zh-CN" altLang="en-US" sz="1800" kern="1200" dirty="0"/>
        </a:p>
      </dsp:txBody>
      <dsp:txXfrm>
        <a:off x="264160" y="73531"/>
        <a:ext cx="3698240" cy="531360"/>
      </dsp:txXfrm>
    </dsp:sp>
    <dsp:sp modelId="{C9CA97D5-C198-4359-83B3-C6907B623A9B}">
      <dsp:nvSpPr>
        <dsp:cNvPr id="0" name=""/>
        <dsp:cNvSpPr/>
      </dsp:nvSpPr>
      <dsp:spPr>
        <a:xfrm>
          <a:off x="0" y="1155691"/>
          <a:ext cx="52832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5282A-444B-433D-B692-0756458F1A4C}">
      <dsp:nvSpPr>
        <dsp:cNvPr id="0" name=""/>
        <dsp:cNvSpPr/>
      </dsp:nvSpPr>
      <dsp:spPr>
        <a:xfrm>
          <a:off x="264160" y="890011"/>
          <a:ext cx="369824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85" tIns="0" rIns="1397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呼吸佩戴</a:t>
          </a:r>
          <a:endParaRPr lang="zh-CN" altLang="en-US" sz="1800" kern="1200" dirty="0"/>
        </a:p>
      </dsp:txBody>
      <dsp:txXfrm>
        <a:off x="264160" y="890011"/>
        <a:ext cx="3698240" cy="531360"/>
      </dsp:txXfrm>
    </dsp:sp>
    <dsp:sp modelId="{0F90E781-B698-421F-9D6F-7BA17C954487}">
      <dsp:nvSpPr>
        <dsp:cNvPr id="0" name=""/>
        <dsp:cNvSpPr/>
      </dsp:nvSpPr>
      <dsp:spPr>
        <a:xfrm>
          <a:off x="0" y="1972171"/>
          <a:ext cx="52832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5EF8A-9C75-4377-A25B-CC7D59FA987F}">
      <dsp:nvSpPr>
        <dsp:cNvPr id="0" name=""/>
        <dsp:cNvSpPr/>
      </dsp:nvSpPr>
      <dsp:spPr>
        <a:xfrm>
          <a:off x="264160" y="1706491"/>
          <a:ext cx="369824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85" tIns="0" rIns="1397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灭火器使用</a:t>
          </a:r>
          <a:endParaRPr lang="zh-CN" altLang="en-US" sz="1800" kern="1200" dirty="0"/>
        </a:p>
      </dsp:txBody>
      <dsp:txXfrm>
        <a:off x="264160" y="1706491"/>
        <a:ext cx="3698240" cy="531360"/>
      </dsp:txXfrm>
    </dsp:sp>
    <dsp:sp modelId="{7913B1DD-66E8-4216-A03C-536DB7284148}">
      <dsp:nvSpPr>
        <dsp:cNvPr id="0" name=""/>
        <dsp:cNvSpPr/>
      </dsp:nvSpPr>
      <dsp:spPr>
        <a:xfrm>
          <a:off x="0" y="2788651"/>
          <a:ext cx="52832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17324-106F-4F47-8E52-7B67F9F826F0}">
      <dsp:nvSpPr>
        <dsp:cNvPr id="0" name=""/>
        <dsp:cNvSpPr/>
      </dsp:nvSpPr>
      <dsp:spPr>
        <a:xfrm>
          <a:off x="264160" y="2522971"/>
          <a:ext cx="369824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85" tIns="0" rIns="1397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用消防水袋灭火</a:t>
          </a:r>
          <a:endParaRPr lang="zh-CN" altLang="en-US" sz="1800" kern="1200" dirty="0"/>
        </a:p>
      </dsp:txBody>
      <dsp:txXfrm>
        <a:off x="264160" y="2522971"/>
        <a:ext cx="3698240" cy="531360"/>
      </dsp:txXfrm>
    </dsp:sp>
    <dsp:sp modelId="{7E47F383-E1A9-41FA-A45E-56931462EACC}">
      <dsp:nvSpPr>
        <dsp:cNvPr id="0" name=""/>
        <dsp:cNvSpPr/>
      </dsp:nvSpPr>
      <dsp:spPr>
        <a:xfrm>
          <a:off x="0" y="3605131"/>
          <a:ext cx="52832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43E4D-7BBE-49D1-BFE7-6EFC98FCDB54}">
      <dsp:nvSpPr>
        <dsp:cNvPr id="0" name=""/>
        <dsp:cNvSpPr/>
      </dsp:nvSpPr>
      <dsp:spPr>
        <a:xfrm>
          <a:off x="283779" y="3315715"/>
          <a:ext cx="369824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85" tIns="0" rIns="1397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演练评估及改进</a:t>
          </a:r>
          <a:endParaRPr lang="zh-CN" altLang="en-US" sz="1800" kern="1200" dirty="0"/>
        </a:p>
      </dsp:txBody>
      <dsp:txXfrm>
        <a:off x="283779" y="3315715"/>
        <a:ext cx="369824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65F59-F0D2-4136-B344-94F700EA20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08C9E-E978-4B06-8E71-57DCF644E9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CD1F04-93C0-4375-9740-0AD30FE920A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93815-F1FC-41C2-9635-EEC2542485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EBD902-3D1D-4DFD-B6E5-CEA8B3E6AAC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EBB71-358B-4E0D-9FBC-C71F70FCD6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DE2D97-E25B-456A-8563-9D50EFDB4F1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4A21C-715A-4A7C-8ADD-D216A431CB5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20DBCC-30AE-49E0-B22E-E8DFCC38E2C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66F0E-F332-4628-A14E-4104679ABC4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CD34EC-6DA5-420C-B3BA-CC6FF5232B7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84442-6550-4C26-BDEB-A72A72CD4B5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FFBAF-DFD5-4304-9ADC-98E6D3C5185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5B63D-81B5-4587-9AF4-505B3BD6382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7C5AE5-8462-4C34-BED2-D52A37F64AD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EEFF1-7BBE-476B-B010-3F2131A2E34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2DC3BD-5069-4AA7-863A-374AF426EE0A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2591C-5F6F-478F-9FCC-7574B519427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97F732-AB88-422B-A95F-75149AC665B0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381B8-55D4-4E93-B0FC-6864B58380A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B9D91-BCC4-4CF2-8E60-DF5F9461FAB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7C813-DC59-4CB1-A4AB-AE3809D5B83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0D1BB-49CF-410B-8701-F1003030F8A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BF74B-5284-42E3-8F00-4316671823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9D304EC-5D5B-4001-AEA2-DE8005A85DE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EF3A3D7-5FC1-4865-987B-5E6E6CF6B92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宋体" panose="02010600030101010101" pitchFamily="2" charset="-122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1" descr="PPT底图.jpg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-20638" y="-3939"/>
            <a:ext cx="9164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标题 4"/>
          <p:cNvSpPr>
            <a:spLocks noGrp="1"/>
          </p:cNvSpPr>
          <p:nvPr>
            <p:ph type="ctrTitle"/>
          </p:nvPr>
        </p:nvSpPr>
        <p:spPr>
          <a:xfrm>
            <a:off x="0" y="1272520"/>
            <a:ext cx="8954813" cy="21367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zh-CN" sz="4200" b="1" dirty="0" smtClean="0">
                <a:solidFill>
                  <a:srgbClr val="174442"/>
                </a:solidFill>
                <a:latin typeface="+mn-ea"/>
                <a:ea typeface="+mn-ea"/>
              </a:rPr>
              <a:t>烟气监测方案</a:t>
            </a:r>
            <a:endParaRPr lang="zh-CN" altLang="zh-CN" sz="4200" b="1" dirty="0" smtClean="0">
              <a:solidFill>
                <a:srgbClr val="174442"/>
              </a:solidFill>
              <a:latin typeface="+mn-ea"/>
              <a:ea typeface="+mn-ea"/>
            </a:endParaRPr>
          </a:p>
        </p:txBody>
      </p:sp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4291472" y="3626304"/>
            <a:ext cx="237363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1744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800" b="1" dirty="0" smtClean="0">
                <a:solidFill>
                  <a:srgbClr val="1744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锅炉车间</a:t>
            </a:r>
            <a:endParaRPr lang="zh-CN" altLang="en-US" sz="2800" b="1" dirty="0" smtClean="0">
              <a:solidFill>
                <a:srgbClr val="1744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ko-KR" sz="24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六、系统技术指标</a:t>
            </a:r>
            <a:endParaRPr lang="zh-CN" altLang="ko-KR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</a:t>
            </a:r>
            <a:endParaRPr lang="zh-CN" altLang="en-US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29285" y="914400"/>
            <a:ext cx="8009890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2、设备技术参数</a:t>
            </a:r>
            <a:endParaRPr lang="zh-CN" altLang="en-US"/>
          </a:p>
          <a:p>
            <a:r>
              <a:rPr lang="zh-CN" altLang="en-US"/>
              <a:t>2.1、SO2/NO分析仪</a:t>
            </a:r>
            <a:endParaRPr lang="zh-CN" altLang="en-US"/>
          </a:p>
          <a:p>
            <a:r>
              <a:rPr lang="zh-CN" altLang="en-US"/>
              <a:t>制造厂家：SIEMENS</a:t>
            </a:r>
            <a:endParaRPr lang="zh-CN" altLang="en-US"/>
          </a:p>
          <a:p>
            <a:r>
              <a:rPr lang="zh-CN" altLang="en-US"/>
              <a:t>设备型号：ULTRAMAT23</a:t>
            </a:r>
            <a:endParaRPr lang="zh-CN" altLang="en-US"/>
          </a:p>
          <a:p>
            <a:r>
              <a:rPr lang="zh-CN" altLang="en-US"/>
              <a:t>量程(高/低)：SO2 ：0-100-750mg/m3； NO：0-100-750mg/m3、</a:t>
            </a:r>
            <a:endParaRPr lang="zh-CN" altLang="en-US"/>
          </a:p>
          <a:p>
            <a:r>
              <a:rPr lang="zh-CN" altLang="en-US"/>
              <a:t>输出信号波动：﹤铭牌上最小量程的±1%</a:t>
            </a:r>
            <a:endParaRPr lang="zh-CN" altLang="en-US"/>
          </a:p>
          <a:p>
            <a:r>
              <a:rPr lang="zh-CN" altLang="en-US"/>
              <a:t>最小检测下限：当前测量量程的1%</a:t>
            </a:r>
            <a:endParaRPr lang="zh-CN" altLang="en-US"/>
          </a:p>
          <a:p>
            <a:r>
              <a:rPr lang="zh-CN" altLang="en-US"/>
              <a:t>线性误差：﹤±1%</a:t>
            </a:r>
            <a:endParaRPr lang="zh-CN" altLang="en-US"/>
          </a:p>
          <a:p>
            <a:r>
              <a:rPr lang="zh-CN" altLang="en-US"/>
              <a:t>重复性：﹤铭牌上最小量程的±1%</a:t>
            </a:r>
            <a:endParaRPr lang="zh-CN" altLang="en-US"/>
          </a:p>
          <a:p>
            <a:r>
              <a:rPr lang="zh-CN" altLang="en-US"/>
              <a:t>零点漂移：可以忽略（可使用环境空气自动校准）</a:t>
            </a:r>
            <a:endParaRPr lang="zh-CN" altLang="en-US"/>
          </a:p>
          <a:p>
            <a:r>
              <a:rPr lang="zh-CN" altLang="en-US"/>
              <a:t>量程漂移：﹤最小量程的2%/周</a:t>
            </a:r>
            <a:endParaRPr lang="zh-CN" altLang="en-US"/>
          </a:p>
          <a:p>
            <a:r>
              <a:rPr lang="zh-CN" altLang="en-US"/>
              <a:t>采样方法：直接抽取法</a:t>
            </a:r>
            <a:endParaRPr lang="zh-CN" altLang="en-US"/>
          </a:p>
          <a:p>
            <a:r>
              <a:rPr lang="zh-CN" altLang="en-US"/>
              <a:t>分析方法：NDIR红外法</a:t>
            </a:r>
            <a:endParaRPr lang="zh-CN" altLang="en-US"/>
          </a:p>
          <a:p>
            <a:r>
              <a:rPr lang="zh-CN" altLang="en-US"/>
              <a:t>环境温度限制（最高/最低）：+5-+45 ℃                        </a:t>
            </a:r>
            <a:endParaRPr lang="zh-CN" altLang="en-US"/>
          </a:p>
          <a:p>
            <a:r>
              <a:rPr lang="zh-CN" altLang="en-US"/>
              <a:t>用电量：0.06KVA</a:t>
            </a:r>
            <a:endParaRPr lang="zh-CN" altLang="en-US"/>
          </a:p>
          <a:p>
            <a:r>
              <a:rPr lang="zh-CN" altLang="en-US"/>
              <a:t>输出信号型式：4-20mA、隔离输出、最大允许负载750Ω</a:t>
            </a:r>
            <a:endParaRPr lang="zh-CN" altLang="en-US"/>
          </a:p>
          <a:p>
            <a:r>
              <a:rPr lang="zh-CN" altLang="en-US"/>
              <a:t>警报输出：继电器输出、AC/DC、24V/1A</a:t>
            </a:r>
            <a:endParaRPr lang="zh-CN" altLang="en-US"/>
          </a:p>
          <a:p>
            <a:r>
              <a:rPr lang="zh-CN" altLang="en-US"/>
              <a:t>通讯：RS485</a:t>
            </a:r>
            <a:endParaRPr lang="zh-CN" altLang="en-US"/>
          </a:p>
          <a:p>
            <a:r>
              <a:rPr lang="zh-CN" altLang="en-US"/>
              <a:t>安装方式：19“机架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ko-KR" sz="24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六、系统技术指标</a:t>
            </a:r>
            <a:endParaRPr lang="zh-CN" altLang="ko-KR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</a:t>
            </a:r>
            <a:endParaRPr lang="zh-CN" altLang="en-US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577850" y="914400"/>
            <a:ext cx="7603490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重　　量： 10kg</a:t>
            </a:r>
            <a:endParaRPr lang="zh-CN" altLang="en-US"/>
          </a:p>
          <a:p>
            <a:r>
              <a:rPr lang="zh-CN" altLang="en-US"/>
              <a:t>测量方式：连续</a:t>
            </a:r>
            <a:endParaRPr lang="zh-CN" altLang="en-US"/>
          </a:p>
          <a:p>
            <a:r>
              <a:rPr lang="zh-CN" altLang="en-US"/>
              <a:t>采样流量：66-120l/h（1.2-2L/min）</a:t>
            </a:r>
            <a:endParaRPr lang="zh-CN" altLang="en-US"/>
          </a:p>
          <a:p>
            <a:r>
              <a:rPr lang="zh-CN" altLang="en-US"/>
              <a:t>2.2、烟气含氧量监测</a:t>
            </a:r>
            <a:endParaRPr lang="zh-CN" altLang="en-US"/>
          </a:p>
          <a:p>
            <a:r>
              <a:rPr lang="zh-CN" altLang="en-US"/>
              <a:t>监测方法：电化学法</a:t>
            </a:r>
            <a:endParaRPr lang="zh-CN" altLang="en-US"/>
          </a:p>
          <a:p>
            <a:r>
              <a:rPr lang="zh-CN" altLang="en-US"/>
              <a:t>制造厂家：SIEMENS</a:t>
            </a:r>
            <a:endParaRPr lang="zh-CN" altLang="en-US"/>
          </a:p>
          <a:p>
            <a:r>
              <a:rPr lang="zh-CN" altLang="en-US"/>
              <a:t>设备型号：ULTRAMAT23</a:t>
            </a:r>
            <a:endParaRPr lang="zh-CN" altLang="en-US"/>
          </a:p>
          <a:p>
            <a:r>
              <a:rPr lang="zh-CN" altLang="en-US"/>
              <a:t>量程(高/低)：0-5-25%</a:t>
            </a:r>
            <a:endParaRPr lang="zh-CN" altLang="en-US"/>
          </a:p>
          <a:p>
            <a:r>
              <a:rPr lang="zh-CN" altLang="en-US"/>
              <a:t>精确度：≤1%</a:t>
            </a:r>
            <a:endParaRPr lang="zh-CN" altLang="en-US"/>
          </a:p>
          <a:p>
            <a:r>
              <a:rPr lang="zh-CN" altLang="en-US"/>
              <a:t>重复性：≤0.05%</a:t>
            </a:r>
            <a:endParaRPr lang="zh-CN" altLang="en-US"/>
          </a:p>
          <a:p>
            <a:r>
              <a:rPr lang="zh-CN" altLang="en-US"/>
              <a:t>电池寿命：约3年（与工况有关）</a:t>
            </a:r>
            <a:endParaRPr lang="zh-CN" altLang="en-US"/>
          </a:p>
          <a:p>
            <a:r>
              <a:rPr lang="zh-CN" altLang="en-US"/>
              <a:t>环境温度(最低/最高)限制：+5-+45 ℃</a:t>
            </a:r>
            <a:endParaRPr lang="zh-CN" altLang="en-US"/>
          </a:p>
          <a:p>
            <a:r>
              <a:rPr lang="zh-CN" altLang="en-US"/>
              <a:t>功耗：0.06KVA</a:t>
            </a:r>
            <a:endParaRPr lang="zh-CN" altLang="en-US"/>
          </a:p>
          <a:p>
            <a:r>
              <a:rPr lang="zh-CN" altLang="en-US"/>
              <a:t>仪用空气要求：0.4-0.7MPa</a:t>
            </a:r>
            <a:endParaRPr lang="zh-CN" altLang="en-US"/>
          </a:p>
          <a:p>
            <a:r>
              <a:rPr lang="zh-CN" altLang="en-US"/>
              <a:t>输出信号形式：4-20mA</a:t>
            </a:r>
            <a:endParaRPr lang="zh-CN" altLang="en-US"/>
          </a:p>
          <a:p>
            <a:r>
              <a:rPr lang="zh-CN" altLang="en-US"/>
              <a:t>警报输出：继电器输出、AC/DC、24V/1A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ko-KR" sz="24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六、系统技术指标</a:t>
            </a:r>
            <a:endParaRPr lang="zh-CN" altLang="ko-KR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</a:t>
            </a:r>
            <a:endParaRPr lang="zh-CN" altLang="en-US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738505" y="883920"/>
            <a:ext cx="8067675" cy="5354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2.3、颗粒物检测系统</a:t>
            </a:r>
            <a:endParaRPr lang="zh-CN" altLang="en-US"/>
          </a:p>
          <a:p>
            <a:r>
              <a:rPr lang="zh-CN" altLang="en-US"/>
              <a:t>型号：MODEL 2030</a:t>
            </a:r>
            <a:endParaRPr lang="zh-CN" altLang="en-US"/>
          </a:p>
          <a:p>
            <a:r>
              <a:rPr lang="zh-CN" altLang="en-US"/>
              <a:t>厂家：SDL</a:t>
            </a:r>
            <a:endParaRPr lang="zh-CN" altLang="en-US"/>
          </a:p>
          <a:p>
            <a:r>
              <a:rPr lang="zh-CN" altLang="en-US"/>
              <a:t>量程：0-100 mg/Nm3</a:t>
            </a:r>
            <a:endParaRPr lang="zh-CN" altLang="en-US"/>
          </a:p>
          <a:p>
            <a:r>
              <a:rPr lang="zh-CN" altLang="en-US"/>
              <a:t>精度：≤±2 %</a:t>
            </a:r>
            <a:endParaRPr lang="zh-CN" altLang="en-US"/>
          </a:p>
          <a:p>
            <a:r>
              <a:rPr lang="zh-CN" altLang="en-US"/>
              <a:t>零漂： 2% FS/24h</a:t>
            </a:r>
            <a:endParaRPr lang="zh-CN" altLang="en-US"/>
          </a:p>
          <a:p>
            <a:r>
              <a:rPr lang="zh-CN" altLang="en-US"/>
              <a:t>跨漂： 2% FS/24h</a:t>
            </a:r>
            <a:endParaRPr lang="zh-CN" altLang="en-US"/>
          </a:p>
          <a:p>
            <a:r>
              <a:rPr lang="zh-CN" altLang="en-US"/>
              <a:t>采样方法：单端安装</a:t>
            </a:r>
            <a:endParaRPr lang="zh-CN" altLang="en-US"/>
          </a:p>
          <a:p>
            <a:r>
              <a:rPr lang="zh-CN" altLang="en-US"/>
              <a:t>分析方法：激光后散射法</a:t>
            </a:r>
            <a:endParaRPr lang="zh-CN" altLang="en-US"/>
          </a:p>
          <a:p>
            <a:r>
              <a:rPr lang="zh-CN" altLang="en-US"/>
              <a:t>环境温度限制：-20-+50C</a:t>
            </a:r>
            <a:endParaRPr lang="zh-CN" altLang="en-US"/>
          </a:p>
          <a:p>
            <a:r>
              <a:rPr lang="zh-CN" altLang="en-US"/>
              <a:t>用电量：0.005KVA</a:t>
            </a:r>
            <a:endParaRPr lang="zh-CN" altLang="en-US"/>
          </a:p>
          <a:p>
            <a:r>
              <a:rPr lang="zh-CN" altLang="en-US"/>
              <a:t>仪器的空气要求：0.4-0.7MPa</a:t>
            </a:r>
            <a:endParaRPr lang="zh-CN" altLang="en-US"/>
          </a:p>
          <a:p>
            <a:r>
              <a:rPr lang="zh-CN" altLang="en-US"/>
              <a:t>输出信号形式：4-20mA</a:t>
            </a:r>
            <a:endParaRPr lang="zh-CN" altLang="en-US"/>
          </a:p>
          <a:p>
            <a:r>
              <a:rPr lang="zh-CN" altLang="en-US"/>
              <a:t>2.4、流量检测系统</a:t>
            </a:r>
            <a:endParaRPr lang="zh-CN" altLang="en-US"/>
          </a:p>
          <a:p>
            <a:r>
              <a:rPr lang="zh-CN" altLang="en-US"/>
              <a:t>型号：SITRANS P/PT1</a:t>
            </a:r>
            <a:endParaRPr lang="zh-CN" altLang="en-US"/>
          </a:p>
          <a:p>
            <a:r>
              <a:rPr lang="zh-CN" altLang="en-US"/>
              <a:t>厂家：SIEMENS/SDL</a:t>
            </a:r>
            <a:endParaRPr lang="zh-CN" altLang="en-US"/>
          </a:p>
          <a:p>
            <a:r>
              <a:rPr lang="zh-CN" altLang="en-US"/>
              <a:t>量程(高/低)：0-40m/s</a:t>
            </a:r>
            <a:endParaRPr lang="zh-CN" altLang="en-US"/>
          </a:p>
          <a:p>
            <a:r>
              <a:rPr lang="zh-CN" altLang="en-US"/>
              <a:t>精确度：≤  2.5%</a:t>
            </a:r>
            <a:endParaRPr lang="zh-CN" altLang="en-US"/>
          </a:p>
          <a:p>
            <a:r>
              <a:rPr lang="zh-CN" altLang="en-US"/>
              <a:t>采样方法：直插式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ko-KR" sz="24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六、系统技术指标</a:t>
            </a:r>
            <a:endParaRPr lang="zh-CN" altLang="ko-KR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</a:t>
            </a:r>
            <a:endParaRPr lang="zh-CN" altLang="en-US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82625" y="995045"/>
            <a:ext cx="828865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分析方法：差压法</a:t>
            </a:r>
            <a:endParaRPr lang="zh-CN" altLang="en-US"/>
          </a:p>
          <a:p>
            <a:r>
              <a:rPr lang="zh-CN" altLang="en-US"/>
              <a:t>环境温度限制(最低/最高)：-20-+55 ℃</a:t>
            </a:r>
            <a:endParaRPr lang="zh-CN" altLang="en-US"/>
          </a:p>
          <a:p>
            <a:r>
              <a:rPr lang="zh-CN" altLang="en-US"/>
              <a:t>用电量：24V,50Hz，0.005kVA</a:t>
            </a:r>
            <a:endParaRPr lang="zh-CN" altLang="en-US"/>
          </a:p>
          <a:p>
            <a:r>
              <a:rPr lang="zh-CN" altLang="en-US"/>
              <a:t>仪用空气要求：0.4-0.7MPa</a:t>
            </a:r>
            <a:endParaRPr lang="zh-CN" altLang="en-US"/>
          </a:p>
          <a:p>
            <a:r>
              <a:rPr lang="zh-CN" altLang="en-US"/>
              <a:t>输出信号型式：4-20mA </a:t>
            </a:r>
            <a:endParaRPr lang="zh-CN" altLang="en-US"/>
          </a:p>
          <a:p>
            <a:r>
              <a:rPr lang="zh-CN" altLang="en-US"/>
              <a:t>2.5、温度检测</a:t>
            </a:r>
            <a:endParaRPr lang="zh-CN" altLang="en-US"/>
          </a:p>
          <a:p>
            <a:r>
              <a:rPr lang="zh-CN" altLang="en-US"/>
              <a:t>型号：SITRANS T</a:t>
            </a:r>
            <a:endParaRPr lang="zh-CN" altLang="en-US"/>
          </a:p>
          <a:p>
            <a:r>
              <a:rPr lang="zh-CN" altLang="en-US"/>
              <a:t>厂家：SIEMENS</a:t>
            </a:r>
            <a:endParaRPr lang="zh-CN" altLang="en-US"/>
          </a:p>
          <a:p>
            <a:r>
              <a:rPr lang="zh-CN" altLang="en-US"/>
              <a:t>量程(高/低)：0-300℃</a:t>
            </a:r>
            <a:endParaRPr lang="zh-CN" altLang="en-US"/>
          </a:p>
          <a:p>
            <a:r>
              <a:rPr lang="zh-CN" altLang="en-US"/>
              <a:t>精确度：≤1%</a:t>
            </a:r>
            <a:endParaRPr lang="zh-CN" altLang="en-US"/>
          </a:p>
          <a:p>
            <a:r>
              <a:rPr lang="zh-CN" altLang="en-US"/>
              <a:t>采样方法：直插式</a:t>
            </a:r>
            <a:endParaRPr lang="zh-CN" altLang="en-US"/>
          </a:p>
          <a:p>
            <a:r>
              <a:rPr lang="zh-CN" altLang="en-US"/>
              <a:t>分析方法：热电阻</a:t>
            </a:r>
            <a:endParaRPr lang="zh-CN" altLang="en-US"/>
          </a:p>
          <a:p>
            <a:r>
              <a:rPr lang="zh-CN" altLang="en-US"/>
              <a:t>环境温度限制(最低/最高)：-20-+55 ℃</a:t>
            </a:r>
            <a:endParaRPr lang="zh-CN" altLang="en-US"/>
          </a:p>
          <a:p>
            <a:r>
              <a:rPr lang="zh-CN" altLang="en-US"/>
              <a:t>用电量：DC 24V，0.5A</a:t>
            </a:r>
            <a:endParaRPr lang="zh-CN" altLang="en-US"/>
          </a:p>
          <a:p>
            <a:r>
              <a:rPr lang="zh-CN" altLang="en-US"/>
              <a:t>输出信号型式：4-20mA</a:t>
            </a:r>
            <a:endParaRPr lang="zh-CN" altLang="en-US"/>
          </a:p>
          <a:p>
            <a:r>
              <a:rPr lang="zh-CN" altLang="en-US"/>
              <a:t>2.6、压力检测</a:t>
            </a:r>
            <a:endParaRPr lang="zh-CN" altLang="en-US"/>
          </a:p>
          <a:p>
            <a:r>
              <a:rPr lang="zh-CN" altLang="en-US"/>
              <a:t>型号：SITRANS P</a:t>
            </a:r>
            <a:endParaRPr lang="zh-CN" altLang="en-US"/>
          </a:p>
          <a:p>
            <a:r>
              <a:rPr lang="zh-CN" altLang="en-US"/>
              <a:t>厂家：SIEMENS</a:t>
            </a:r>
            <a:endParaRPr lang="zh-CN" altLang="en-US"/>
          </a:p>
          <a:p>
            <a:r>
              <a:rPr lang="zh-CN" altLang="en-US"/>
              <a:t>量程(高/低)：-5-+5KPa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ko-KR" sz="24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六、系统技术指标</a:t>
            </a:r>
            <a:endParaRPr lang="zh-CN" altLang="ko-KR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</a:t>
            </a:r>
            <a:endParaRPr lang="zh-CN" altLang="en-US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82625" y="985520"/>
            <a:ext cx="8288655" cy="5354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采样方法：直接法</a:t>
            </a:r>
            <a:endParaRPr lang="zh-CN" altLang="en-US"/>
          </a:p>
          <a:p>
            <a:r>
              <a:rPr lang="zh-CN" altLang="en-US"/>
              <a:t>分析方法：压敏电阻法</a:t>
            </a:r>
            <a:endParaRPr lang="zh-CN" altLang="en-US"/>
          </a:p>
          <a:p>
            <a:r>
              <a:rPr lang="zh-CN" altLang="en-US"/>
              <a:t>环境温度限制(最低/最高)：-20-+55 ℃</a:t>
            </a:r>
            <a:endParaRPr lang="zh-CN" altLang="en-US"/>
          </a:p>
          <a:p>
            <a:r>
              <a:rPr lang="zh-CN" altLang="en-US"/>
              <a:t>用电量：DC 24V，0.5A</a:t>
            </a:r>
            <a:endParaRPr lang="zh-CN" altLang="en-US"/>
          </a:p>
          <a:p>
            <a:r>
              <a:rPr lang="zh-CN" altLang="en-US"/>
              <a:t>输出信号型式：4-20mA</a:t>
            </a:r>
            <a:endParaRPr lang="zh-CN" altLang="en-US"/>
          </a:p>
          <a:p>
            <a:r>
              <a:rPr lang="zh-CN" altLang="en-US"/>
              <a:t>2.7、湿度检测</a:t>
            </a:r>
            <a:endParaRPr lang="zh-CN" altLang="en-US"/>
          </a:p>
          <a:p>
            <a:r>
              <a:rPr lang="zh-CN" altLang="en-US"/>
              <a:t>型号：MODEL 2061</a:t>
            </a:r>
            <a:endParaRPr lang="zh-CN" altLang="en-US"/>
          </a:p>
          <a:p>
            <a:r>
              <a:rPr lang="zh-CN" altLang="en-US"/>
              <a:t>厂家：SDL</a:t>
            </a:r>
            <a:endParaRPr lang="zh-CN" altLang="en-US"/>
          </a:p>
          <a:p>
            <a:r>
              <a:rPr lang="zh-CN" altLang="en-US"/>
              <a:t>测量范围：0-40%</a:t>
            </a:r>
            <a:endParaRPr lang="zh-CN" altLang="en-US"/>
          </a:p>
          <a:p>
            <a:r>
              <a:rPr lang="zh-CN" altLang="en-US"/>
              <a:t>精确度：≤ 2%</a:t>
            </a:r>
            <a:endParaRPr lang="zh-CN" altLang="en-US"/>
          </a:p>
          <a:p>
            <a:r>
              <a:rPr lang="zh-CN" altLang="en-US"/>
              <a:t>采样方法：直接抽取法</a:t>
            </a:r>
            <a:endParaRPr lang="zh-CN" altLang="en-US"/>
          </a:p>
          <a:p>
            <a:r>
              <a:rPr lang="zh-CN" altLang="en-US"/>
              <a:t>分析方法：电容法</a:t>
            </a:r>
            <a:endParaRPr lang="zh-CN" altLang="en-US"/>
          </a:p>
          <a:p>
            <a:r>
              <a:rPr lang="zh-CN" altLang="en-US"/>
              <a:t>环境温度限制(最低/最高)：5-45 ℃</a:t>
            </a:r>
            <a:endParaRPr lang="zh-CN" altLang="en-US"/>
          </a:p>
          <a:p>
            <a:r>
              <a:rPr lang="zh-CN" altLang="en-US"/>
              <a:t>用电量：220VAC，25W</a:t>
            </a:r>
            <a:endParaRPr lang="zh-CN" altLang="en-US"/>
          </a:p>
          <a:p>
            <a:r>
              <a:rPr lang="zh-CN" altLang="en-US"/>
              <a:t>输出信号型式：4-20mA</a:t>
            </a:r>
            <a:endParaRPr lang="zh-CN" altLang="en-US"/>
          </a:p>
          <a:p>
            <a:r>
              <a:rPr lang="zh-CN" altLang="en-US"/>
              <a:t>2.8、氮氧化物转换器</a:t>
            </a:r>
            <a:endParaRPr lang="zh-CN" altLang="en-US"/>
          </a:p>
          <a:p>
            <a:r>
              <a:rPr lang="zh-CN" altLang="en-US"/>
              <a:t>生产厂家：SDL</a:t>
            </a:r>
            <a:endParaRPr lang="zh-CN" altLang="en-US"/>
          </a:p>
          <a:p>
            <a:r>
              <a:rPr lang="zh-CN" altLang="en-US"/>
              <a:t>型号：NOx-001</a:t>
            </a:r>
            <a:endParaRPr lang="zh-CN" altLang="en-US"/>
          </a:p>
          <a:p>
            <a:r>
              <a:rPr lang="zh-CN" altLang="en-US"/>
              <a:t>气体流量：1L/min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ko-KR" sz="24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六、系统技术指标</a:t>
            </a:r>
            <a:endParaRPr lang="zh-CN" altLang="ko-KR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</a:t>
            </a:r>
            <a:endParaRPr lang="zh-CN" altLang="en-US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682625" y="995045"/>
            <a:ext cx="8288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74980" y="914400"/>
            <a:ext cx="833120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转换效率：≥95%</a:t>
            </a:r>
            <a:endParaRPr lang="zh-CN" altLang="en-US"/>
          </a:p>
          <a:p>
            <a:r>
              <a:rPr lang="zh-CN" altLang="en-US"/>
              <a:t>NO2 浓度：＜200PPM</a:t>
            </a:r>
            <a:endParaRPr lang="zh-CN" altLang="en-US"/>
          </a:p>
          <a:p>
            <a:r>
              <a:rPr lang="zh-CN" altLang="en-US"/>
              <a:t>电源：220VAC，50Hz，150VA</a:t>
            </a:r>
            <a:endParaRPr lang="zh-CN" altLang="en-US"/>
          </a:p>
          <a:p>
            <a:r>
              <a:rPr lang="zh-CN" altLang="en-US"/>
              <a:t>外形尺寸：宽 483mm，长 300mm，高 105mm</a:t>
            </a:r>
            <a:endParaRPr lang="zh-CN" altLang="en-US"/>
          </a:p>
          <a:p>
            <a:r>
              <a:rPr lang="zh-CN" altLang="en-US"/>
              <a:t>气体出/入口：6 毫米不锈钢管接头</a:t>
            </a:r>
            <a:endParaRPr lang="zh-CN" altLang="en-US"/>
          </a:p>
          <a:p>
            <a:r>
              <a:rPr lang="zh-CN" altLang="en-US"/>
              <a:t>2.9、数据采集与处理单元</a:t>
            </a:r>
            <a:endParaRPr lang="zh-CN" altLang="en-US"/>
          </a:p>
          <a:p>
            <a:r>
              <a:rPr lang="zh-CN" altLang="en-US"/>
              <a:t>制造厂家：硬件：DELL计算机，西门子PLC</a:t>
            </a:r>
            <a:endParaRPr lang="zh-CN" altLang="en-US"/>
          </a:p>
          <a:p>
            <a:r>
              <a:rPr lang="zh-CN" altLang="en-US"/>
              <a:t>软件：SDL</a:t>
            </a:r>
            <a:endParaRPr lang="zh-CN" altLang="en-US"/>
          </a:p>
          <a:p>
            <a:r>
              <a:rPr lang="zh-CN" altLang="en-US"/>
              <a:t>防尘要求：室内</a:t>
            </a:r>
            <a:endParaRPr lang="zh-CN" altLang="en-US"/>
          </a:p>
          <a:p>
            <a:r>
              <a:rPr lang="zh-CN" altLang="en-US"/>
              <a:t>环境温度限制(最低/最高)：+5-+45℃</a:t>
            </a:r>
            <a:endParaRPr lang="zh-CN" altLang="en-US"/>
          </a:p>
          <a:p>
            <a:r>
              <a:rPr lang="zh-CN" altLang="en-US"/>
              <a:t>用电量：0.5KVA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474980" y="4052570"/>
            <a:ext cx="5080000" cy="2214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indent="0"/>
            <a:r>
              <a:rPr lang="zh-CN" sz="1200" b="1">
                <a:solidFill>
                  <a:srgbClr val="00535E"/>
                </a:solidFill>
                <a:ea typeface="黑体" panose="02010609060101010101" pitchFamily="49" charset="-122"/>
              </a:rPr>
              <a:t>参</a:t>
            </a:r>
            <a:r>
              <a:rPr lang="zh-CN" sz="1200" b="1">
                <a:solidFill>
                  <a:srgbClr val="00535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考</a:t>
            </a:r>
            <a:r>
              <a:rPr lang="zh-CN" sz="12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</a:t>
            </a:r>
            <a:r>
              <a:rPr lang="zh-CN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《固定污染源烟气排放连续监测技术规范》（</a:t>
            </a:r>
            <a:r>
              <a:rPr lang="en-US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HJ75</a:t>
            </a:r>
            <a:r>
              <a:rPr lang="zh-CN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《固定污染源排放烟气连续监测系统技术要求及检测方法》（</a:t>
            </a:r>
            <a:r>
              <a:rPr lang="en-US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HJ 76</a:t>
            </a:r>
            <a:r>
              <a:rPr lang="zh-CN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《火电厂大气污染物排放标准》（</a:t>
            </a:r>
            <a:r>
              <a:rPr lang="en-US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GB 13223</a:t>
            </a:r>
            <a:r>
              <a:rPr lang="zh-CN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《固定污染源排气中颗粒物测定与气态污染物采样方法》（</a:t>
            </a:r>
            <a:r>
              <a:rPr lang="en-US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GB/T 16157</a:t>
            </a:r>
            <a:r>
              <a:rPr lang="zh-CN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《烟气采样器技术条件》（</a:t>
            </a:r>
            <a:r>
              <a:rPr lang="en-US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HJ/T47</a:t>
            </a:r>
            <a:r>
              <a:rPr lang="zh-CN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《烟尘采样器技术条件》（</a:t>
            </a:r>
            <a:r>
              <a:rPr lang="en-US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HJ/T48</a:t>
            </a:r>
            <a:r>
              <a:rPr lang="zh-CN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《污染源在线自动监控（监测）系统数据传输标准》（</a:t>
            </a:r>
            <a:r>
              <a:rPr lang="en-US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HJ 212</a:t>
            </a:r>
            <a:r>
              <a:rPr lang="zh-CN" sz="1400" b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lang="zh-CN" altLang="en-US"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br>
              <a:rPr lang="zh-CN" altLang="en-US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sp>
        <p:nvSpPr>
          <p:cNvPr id="27652" name="Rectangle 9"/>
          <p:cNvSpPr>
            <a:spLocks noChangeArrowheads="1"/>
          </p:cNvSpPr>
          <p:nvPr/>
        </p:nvSpPr>
        <p:spPr bwMode="auto">
          <a:xfrm>
            <a:off x="3478926" y="2628900"/>
            <a:ext cx="2117887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17444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谢 谢</a:t>
            </a:r>
            <a:endParaRPr lang="en-US" altLang="zh-CN" sz="6000" b="1" dirty="0">
              <a:solidFill>
                <a:srgbClr val="174442"/>
              </a:solidFill>
              <a:latin typeface="黑体" panose="02010609060101010101" pitchFamily="49" charset="-122"/>
              <a:ea typeface="黑体" panose="02010609060101010101" pitchFamily="49" charset="-122"/>
              <a:sym typeface="Calibri" panose="020F0502020204030204" pitchFamily="34" charset="0"/>
            </a:endParaRPr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"/>
          <p:cNvSpPr txBox="1">
            <a:spLocks noChangeArrowheads="1"/>
          </p:cNvSpPr>
          <p:nvPr/>
        </p:nvSpPr>
        <p:spPr bwMode="auto">
          <a:xfrm>
            <a:off x="10685463" y="5875338"/>
            <a:ext cx="18415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pic>
        <p:nvPicPr>
          <p:cNvPr id="14338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标题 4"/>
          <p:cNvSpPr>
            <a:spLocks noGrp="1"/>
          </p:cNvSpPr>
          <p:nvPr>
            <p:ph type="ctrTitle"/>
          </p:nvPr>
        </p:nvSpPr>
        <p:spPr>
          <a:xfrm>
            <a:off x="290513" y="177800"/>
            <a:ext cx="4789487" cy="1044575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kumimoji="0" lang="zh-CN" altLang="en-US" sz="2400" b="1" dirty="0" smtClean="0">
                <a:solidFill>
                  <a:srgbClr val="1744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br>
              <a:rPr kumimoji="0" lang="en-US" altLang="zh-CN" sz="2400" b="1" dirty="0" smtClean="0">
                <a:solidFill>
                  <a:srgbClr val="1744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2400" b="1" dirty="0" smtClean="0">
              <a:solidFill>
                <a:srgbClr val="1744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2102726" y="1222375"/>
          <a:ext cx="5283200" cy="4132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br>
              <a:rPr lang="zh-CN" altLang="en-US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一、单位基本情况</a:t>
            </a:r>
            <a:endParaRPr lang="ko-KR" altLang="zh-CN" sz="2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04800" y="1016000"/>
          <a:ext cx="8624570" cy="526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260"/>
                <a:gridCol w="1520190"/>
                <a:gridCol w="1965325"/>
                <a:gridCol w="589915"/>
                <a:gridCol w="2087880"/>
              </a:tblGrid>
              <a:tr h="475615">
                <a:tc gridSpan="5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单位基本情况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57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污染源名：</a:t>
                      </a:r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益海（连云港）粮油工业有限公司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641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单位地址：</a:t>
                      </a:r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连云港市连云区大港路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705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统一社会信用代码：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91320700723527279P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5778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行政区划分：</a:t>
                      </a:r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江苏省连云港市连云区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26415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经度：34.7478981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纬度：119.3832016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52641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法人代表：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孙立家</a:t>
                      </a:r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企业规模：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大型二档</a:t>
                      </a:r>
                      <a:endParaRPr lang="zh-CN" altLang="en-US"/>
                    </a:p>
                  </a:txBody>
                  <a:tcPr/>
                </a:tc>
              </a:tr>
              <a:tr h="5257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企业环保部门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EHS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重点污染源：</a:t>
                      </a:r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废气</a:t>
                      </a:r>
                      <a:endParaRPr lang="zh-CN" altLang="en-US"/>
                    </a:p>
                  </a:txBody>
                  <a:tcPr/>
                </a:tc>
                <a:tc hMerge="1">
                  <a:tcPr/>
                </a:tc>
              </a:tr>
              <a:tr h="5270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环保负责人：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赵向阳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电话：</a:t>
                      </a:r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13812331206</a:t>
                      </a:r>
                      <a:endParaRPr lang="en-US" altLang="zh-CN"/>
                    </a:p>
                  </a:txBody>
                  <a:tcPr/>
                </a:tc>
                <a:tc hMerge="1">
                  <a:tcPr/>
                </a:tc>
              </a:tr>
              <a:tr h="52641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排污许可证编号：</a:t>
                      </a:r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91320700723527279P001U</a:t>
                      </a:r>
                      <a:endParaRPr lang="en-US" altLang="zh-CN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br>
              <a:rPr lang="zh-CN" altLang="en-US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+mn-ea"/>
                <a:ea typeface="+mn-ea"/>
                <a:cs typeface="微软雅黑" panose="020B0503020204020204" pitchFamily="34" charset="-122"/>
              </a:rPr>
              <a:t>二、监测点位及示意图</a:t>
            </a:r>
            <a:endParaRPr lang="ko-KR" altLang="zh-CN" sz="2400" b="1" dirty="0">
              <a:solidFill>
                <a:schemeClr val="accent5">
                  <a:lumMod val="50000"/>
                </a:schemeClr>
              </a:solidFill>
              <a:latin typeface="+mn-ea"/>
              <a:ea typeface="+mn-ea"/>
              <a:cs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5143" y="814674"/>
            <a:ext cx="88101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1073742936" name="五角星 1073742935"/>
          <p:cNvSpPr/>
          <p:nvPr/>
        </p:nvSpPr>
        <p:spPr>
          <a:xfrm>
            <a:off x="4782820" y="2880360"/>
            <a:ext cx="247650" cy="342900"/>
          </a:xfrm>
          <a:prstGeom prst="star5">
            <a:avLst/>
          </a:prstGeom>
          <a:solidFill>
            <a:srgbClr val="C0504D"/>
          </a:solidFill>
          <a:ln w="38100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  <a:effectLst>
            <a:outerShdw dist="28398" dir="3806096" algn="ctr" rotWithShape="0">
              <a:srgbClr val="622423">
                <a:alpha val="50000"/>
              </a:srgbClr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1073742950" name="线形标注 1 1073742949"/>
          <p:cNvSpPr/>
          <p:nvPr/>
        </p:nvSpPr>
        <p:spPr>
          <a:xfrm>
            <a:off x="5307965" y="3426460"/>
            <a:ext cx="1625600" cy="843915"/>
          </a:xfrm>
          <a:prstGeom prst="borderCallout1">
            <a:avLst>
              <a:gd name="adj1" fmla="val 18750"/>
              <a:gd name="adj2" fmla="val -8333"/>
              <a:gd name="adj3" fmla="val -15000"/>
              <a:gd name="adj4" fmla="val -18333"/>
            </a:avLst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defTabSz="914400">
              <a:tabLst>
                <a:tab pos="40716200" algn="l"/>
                <a:tab pos="41165780" algn="l"/>
                <a:tab pos="0" algn="l"/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  <a:tab pos="6743700" algn="l"/>
                <a:tab pos="7193280" algn="l"/>
              </a:tabLst>
            </a:pPr>
            <a:r>
              <a:rPr lang="zh-CN" altLang="en-US"/>
              <a:t>75吨烟囱出口25米平台处</a:t>
            </a:r>
            <a:endParaRPr lang="zh-CN" altLang="en-US"/>
          </a:p>
          <a:p>
            <a:endParaRPr lang="zh-CN" altLang="en-US"/>
          </a:p>
        </p:txBody>
      </p:sp>
      <p:cxnSp>
        <p:nvCxnSpPr>
          <p:cNvPr id="1073742942" name="直接箭头连接符 1073742941"/>
          <p:cNvCxnSpPr/>
          <p:nvPr/>
        </p:nvCxnSpPr>
        <p:spPr>
          <a:xfrm flipH="1">
            <a:off x="3362643" y="4574540"/>
            <a:ext cx="437515" cy="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073742941" name="矩形 1073742940"/>
          <p:cNvSpPr/>
          <p:nvPr/>
        </p:nvSpPr>
        <p:spPr>
          <a:xfrm>
            <a:off x="666750" y="1402080"/>
            <a:ext cx="7882255" cy="378015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84500" y="4390390"/>
            <a:ext cx="648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北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817495" y="5488940"/>
            <a:ext cx="41160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75T</a:t>
            </a:r>
            <a:r>
              <a:rPr lang="zh-CN" altLang="en-US"/>
              <a:t>锅炉排口监测点及示意图</a:t>
            </a:r>
            <a:endParaRPr lang="zh-CN" altLang="en-US"/>
          </a:p>
        </p:txBody>
      </p:sp>
      <p:sp>
        <p:nvSpPr>
          <p:cNvPr id="1073742951" name="梯形 16"/>
          <p:cNvSpPr/>
          <p:nvPr/>
        </p:nvSpPr>
        <p:spPr>
          <a:xfrm>
            <a:off x="3754755" y="1617980"/>
            <a:ext cx="1028065" cy="2652395"/>
          </a:xfrm>
          <a:custGeom>
            <a:avLst/>
            <a:gdLst>
              <a:gd name="txL" fmla="*/ 0 w 609600"/>
              <a:gd name="txT" fmla="*/ 0 h 1990725"/>
              <a:gd name="txR" fmla="*/ 609600 w 609600"/>
              <a:gd name="txB" fmla="*/ 1990725 h 1990725"/>
            </a:gdLst>
            <a:ahLst/>
            <a:cxnLst>
              <a:cxn ang="16200000">
                <a:pos x="304800" y="0"/>
              </a:cxn>
              <a:cxn ang="10800000">
                <a:pos x="76200" y="995362"/>
              </a:cxn>
              <a:cxn ang="5400000">
                <a:pos x="304800" y="1990725"/>
              </a:cxn>
              <a:cxn ang="0">
                <a:pos x="533400" y="995362"/>
              </a:cxn>
            </a:cxnLst>
            <a:rect l="txL" t="txT" r="txR" b="txB"/>
            <a:pathLst>
              <a:path w="609600" h="1990725">
                <a:moveTo>
                  <a:pt x="0" y="1990725"/>
                </a:moveTo>
                <a:lnTo>
                  <a:pt x="152400" y="0"/>
                </a:lnTo>
                <a:lnTo>
                  <a:pt x="457200" y="0"/>
                </a:lnTo>
                <a:lnTo>
                  <a:pt x="609600" y="1990725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anchor="t"/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</a:t>
            </a:r>
            <a:endParaRPr lang="zh-CN" altLang="en-US"/>
          </a:p>
          <a:p>
            <a:r>
              <a:rPr lang="zh-CN" altLang="en-US"/>
              <a:t>   烟囱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br>
              <a:rPr lang="zh-CN" altLang="en-US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三、监测指标、执行标准及其限值</a:t>
            </a:r>
            <a:endParaRPr lang="ko-KR" altLang="zh-CN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      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100" name="文本框 99"/>
          <p:cNvSpPr txBox="1"/>
          <p:nvPr/>
        </p:nvSpPr>
        <p:spPr>
          <a:xfrm>
            <a:off x="514350" y="914400"/>
            <a:ext cx="7536815" cy="19685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28600" indent="-228600"/>
            <a:r>
              <a:rPr lang="en-US" sz="1400" b="0">
                <a:latin typeface="微软雅黑" panose="020B0503020204020204" pitchFamily="34" charset="-122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sz="1400" b="0">
                <a:ea typeface="黑体" panose="02010609060101010101" pitchFamily="49" charset="-122"/>
              </a:rPr>
              <a:t></a:t>
            </a:r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中华人民共和国国家标准</a:t>
            </a:r>
            <a:r>
              <a:rPr lang="en-US" sz="1800" b="0">
                <a:latin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烟气超低排放标准</a:t>
            </a:r>
            <a:r>
              <a:rPr lang="en-US" sz="1800" b="0">
                <a:latin typeface="宋体" panose="02010600030101010101" pitchFamily="2" charset="-122"/>
                <a:cs typeface="宋体" panose="02010600030101010101" pitchFamily="2" charset="-122"/>
              </a:rPr>
              <a:t> </a:t>
            </a:r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根据环保要求，我公司执行表一标准，具体监测指标及其限值参照下表：</a:t>
            </a:r>
            <a:r>
              <a:rPr lang="en-US" sz="1800" b="0">
                <a:latin typeface="宋体" panose="02010600030101010101" pitchFamily="2" charset="-122"/>
                <a:cs typeface="宋体" panose="02010600030101010101" pitchFamily="2" charset="-122"/>
              </a:rPr>
              <a:t>       </a:t>
            </a:r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锅炉烟气污染物最高允许排放浓度（单位：mg/m3）</a:t>
            </a:r>
            <a:r>
              <a:rPr lang="en-US" sz="1800" b="0">
                <a:latin typeface="微软雅黑" panose="020B0503020204020204" pitchFamily="34" charset="-122"/>
                <a:ea typeface="黑体" panose="02010609060101010101" pitchFamily="49" charset="-122"/>
                <a:cs typeface="Arial" panose="020B0604020202020204" pitchFamily="34" charset="0"/>
              </a:rPr>
              <a:t> </a:t>
            </a:r>
            <a:endParaRPr lang="zh-CN" altLang="en-US" sz="1800"/>
          </a:p>
        </p:txBody>
      </p:sp>
      <p:graphicFrame>
        <p:nvGraphicFramePr>
          <p:cNvPr id="2" name="表格 1"/>
          <p:cNvGraphicFramePr/>
          <p:nvPr/>
        </p:nvGraphicFramePr>
        <p:xfrm>
          <a:off x="1891030" y="2820988"/>
          <a:ext cx="4354830" cy="622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675"/>
                <a:gridCol w="1444625"/>
                <a:gridCol w="1446213"/>
              </a:tblGrid>
              <a:tr h="3060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二氧化硫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氮氧化物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烟尘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2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＜35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＜50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＜10</a:t>
                      </a:r>
                      <a:endParaRPr lang="en-US" altLang="en-US" sz="14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br>
              <a:rPr lang="zh-CN" altLang="en-US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四、监测频次</a:t>
            </a:r>
            <a:endParaRPr lang="ko-KR" altLang="zh-CN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      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100" name="文本框 99"/>
          <p:cNvSpPr txBox="1"/>
          <p:nvPr/>
        </p:nvSpPr>
        <p:spPr>
          <a:xfrm>
            <a:off x="514350" y="914400"/>
            <a:ext cx="753681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28600" indent="-228600"/>
            <a:r>
              <a:rPr lang="en-US" sz="1400" b="0">
                <a:latin typeface="微软雅黑" panose="020B0503020204020204" pitchFamily="34" charset="-122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endParaRPr lang="zh-CN" sz="1400" b="0">
              <a:ea typeface="黑体" panose="02010609060101010101" pitchFamily="49" charset="-122"/>
            </a:endParaRPr>
          </a:p>
          <a:p>
            <a:pPr marL="228600" indent="-228600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10235" y="1006475"/>
            <a:ext cx="81959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（1）在线监测</a:t>
            </a:r>
            <a:endParaRPr lang="zh-CN" altLang="en-US"/>
          </a:p>
          <a:p>
            <a:r>
              <a:rPr lang="zh-CN" altLang="en-US"/>
              <a:t>      SCS-900型烟气排放连续监测系统，根据环保局要求是实时上传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br>
              <a:rPr lang="zh-CN" altLang="en-US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ko-KR" sz="24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五、系统组成</a:t>
            </a:r>
            <a:endParaRPr lang="zh-CN" altLang="ko-KR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      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100" name="文本框 99"/>
          <p:cNvSpPr txBox="1"/>
          <p:nvPr/>
        </p:nvSpPr>
        <p:spPr>
          <a:xfrm>
            <a:off x="514350" y="812800"/>
            <a:ext cx="8291195" cy="47999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28600" indent="-228600"/>
            <a:r>
              <a:rPr lang="en-US" sz="1400" b="0">
                <a:latin typeface="微软雅黑" panose="020B0503020204020204" pitchFamily="34" charset="-122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1800" b="0">
                <a:latin typeface="宋体" panose="02010600030101010101" pitchFamily="2" charset="-122"/>
                <a:cs typeface="宋体" panose="02010600030101010101" pitchFamily="2" charset="-122"/>
              </a:rPr>
              <a:t>SCS-900型烟气排放连续监测系统由颗粒物监测单元、气态污染物监测单元、烟气参数监测单元、数据采集与处理单元组成。通过直接采样分析和抽取采样方式，测定烟气中污染物浓度，同时测定烟气温度、烟气压力、烟气流速、烟气含氧量、湿度、排放量；显示各监测参数的报表。</a:t>
            </a:r>
            <a:endParaRPr lang="en-US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1、颗粒物监测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1.1、测量方法：稀释加热抽取式+激光前向散射法、配等速采样装置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1.2、抽取式粉尘仪基本参数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探杆：加热型，长度不小于1500mm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测量范围：0~5~15mg/m3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测量精度：不大于满量程2%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校正方式：定时自动零点及量程校正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烟气湿度： ＞100%RH（含液态水）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烟气温度：&lt; 300°C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探头材料：316Ti 不锈钢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防腐等级：IP65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 sz="1800" b="0">
                <a:latin typeface="宋体" panose="02010600030101010101" pitchFamily="2" charset="-122"/>
                <a:cs typeface="宋体" panose="02010600030101010101" pitchFamily="2" charset="-122"/>
              </a:rPr>
              <a:t>工作电源：380VAC/ 50 Hz, 4 kVA</a:t>
            </a:r>
            <a:endParaRPr lang="zh-CN" sz="1800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br>
              <a:rPr lang="zh-CN" altLang="en-US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ko-KR" sz="24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五、系统组成</a:t>
            </a:r>
            <a:endParaRPr lang="zh-CN" altLang="ko-KR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      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100" name="文本框 99"/>
          <p:cNvSpPr txBox="1"/>
          <p:nvPr/>
        </p:nvSpPr>
        <p:spPr>
          <a:xfrm>
            <a:off x="514350" y="914400"/>
            <a:ext cx="753681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28600" indent="-228600"/>
            <a:r>
              <a:rPr lang="en-US" sz="1400" b="0">
                <a:latin typeface="微软雅黑" panose="020B0503020204020204" pitchFamily="34" charset="-122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2、气态污染物监测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2.1、ULTRAMAT23气体分析仪,具有自动校准功能。自动校准时间及周期根据现场情况确定。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2.2、取样探头，具有自加热、温控及反吹功能。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2.3、温控伴热取样管线，取样管材质为聚四氟乙稀。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2.4、预处理系统包括：制冷器、排水泵、防腐取样泵、精密过滤器、电磁阀等。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3、烟气参数监测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3.1、氧气、温度、压力、流速、湿度等在线监测仪器。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4、数据采集与处理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4.1、数据采集与处理系统硬件（PLC、计算机等）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r>
              <a:rPr lang="zh-CN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4.2、烟气监测控制系统软件：PAS-DAS V1.0</a:t>
            </a:r>
            <a:endParaRPr lang="zh-CN" b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endParaRPr lang="zh-CN" altLang="en-US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28600" indent="-22860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/>
          <p:cNvSpPr txBox="1">
            <a:spLocks noGrp="1" noChangeArrowheads="1"/>
          </p:cNvSpPr>
          <p:nvPr/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  <a:p>
            <a:r>
              <a:rPr lang="en-US" altLang="zh-CN">
                <a:sym typeface="Calibri" panose="020F0502020204030204" pitchFamily="34" charset="0"/>
              </a:rPr>
              <a:t>   </a:t>
            </a:r>
            <a:endParaRPr lang="en-US" altLang="zh-CN">
              <a:sym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50838"/>
            <a:ext cx="6553200" cy="563562"/>
          </a:xfrm>
        </p:spPr>
        <p:txBody>
          <a:bodyPr/>
          <a:lstStyle/>
          <a:p>
            <a:pPr algn="l" eaLnBrk="1" hangingPunct="1"/>
            <a:br>
              <a:rPr lang="en-US" altLang="zh-CN" sz="24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endParaRPr lang="en-US" altLang="zh-CN" sz="2400" smtClean="0"/>
          </a:p>
        </p:txBody>
      </p:sp>
      <p:pic>
        <p:nvPicPr>
          <p:cNvPr id="7" name="图片 1" descr="组合标志.gif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807200" y="101600"/>
            <a:ext cx="19986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4"/>
          <p:cNvSpPr txBox="1"/>
          <p:nvPr/>
        </p:nvSpPr>
        <p:spPr bwMode="auto">
          <a:xfrm>
            <a:off x="304800" y="117509"/>
            <a:ext cx="6008687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>
              <a:lnSpc>
                <a:spcPct val="120000"/>
              </a:lnSpc>
              <a:buClr>
                <a:schemeClr val="tx1"/>
              </a:buClr>
              <a:defRPr/>
            </a:pPr>
            <a:r>
              <a:rPr lang="zh-CN" altLang="ko-KR" sz="24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微软雅黑" panose="020B0503020204020204" pitchFamily="34" charset="-122"/>
              </a:rPr>
              <a:t>六、系统技术指标</a:t>
            </a:r>
            <a:endParaRPr lang="zh-CN" altLang="ko-KR" sz="24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  <a:cs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4349" y="914401"/>
            <a:ext cx="812482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  </a:t>
            </a:r>
            <a:endParaRPr lang="zh-CN" altLang="en-US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398780" y="1090295"/>
            <a:ext cx="834644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1、系统数据</a:t>
            </a:r>
            <a:endParaRPr lang="zh-CN" altLang="en-US"/>
          </a:p>
          <a:p>
            <a:r>
              <a:rPr lang="zh-CN" altLang="en-US"/>
              <a:t>烟气温度限制（最低／最高）（℃）：0-300℃</a:t>
            </a:r>
            <a:endParaRPr lang="zh-CN" altLang="en-US"/>
          </a:p>
          <a:p>
            <a:r>
              <a:rPr lang="zh-CN" altLang="en-US"/>
              <a:t>设备对振动的要求：避免强烈震动</a:t>
            </a:r>
            <a:endParaRPr lang="zh-CN" altLang="en-US"/>
          </a:p>
          <a:p>
            <a:r>
              <a:rPr lang="zh-CN" altLang="en-US"/>
              <a:t>最大含尘量：200g/Nm3</a:t>
            </a:r>
            <a:endParaRPr lang="zh-CN" altLang="en-US"/>
          </a:p>
          <a:p>
            <a:r>
              <a:rPr lang="zh-CN" altLang="en-US"/>
              <a:t>整个系统压缩空气要求：</a:t>
            </a:r>
            <a:endParaRPr lang="zh-CN" altLang="en-US"/>
          </a:p>
          <a:p>
            <a:r>
              <a:rPr lang="zh-CN" altLang="en-US"/>
              <a:t>最大耗气量：0.2Nm3/min</a:t>
            </a:r>
            <a:endParaRPr lang="zh-CN" altLang="en-US"/>
          </a:p>
          <a:p>
            <a:r>
              <a:rPr lang="zh-CN" altLang="en-US"/>
              <a:t>平均耗气量：0.1Nm3/min</a:t>
            </a:r>
            <a:endParaRPr lang="zh-CN" altLang="en-US"/>
          </a:p>
          <a:p>
            <a:r>
              <a:rPr lang="zh-CN" altLang="en-US"/>
              <a:t>要求的最小压力（Pa）：0.4MPa</a:t>
            </a:r>
            <a:endParaRPr lang="zh-CN" altLang="en-US"/>
          </a:p>
          <a:p>
            <a:r>
              <a:rPr lang="zh-CN" altLang="en-US"/>
              <a:t>气体品质要求：洁净、无水、无油</a:t>
            </a:r>
            <a:endParaRPr lang="zh-CN" altLang="en-US"/>
          </a:p>
          <a:p>
            <a:r>
              <a:rPr lang="zh-CN" altLang="en-US"/>
              <a:t>系统的功耗(KVA)：2KW+40W*L(L为采样管线长度)</a:t>
            </a:r>
            <a:endParaRPr lang="zh-CN" altLang="en-US"/>
          </a:p>
          <a:p>
            <a:r>
              <a:rPr lang="zh-CN" altLang="en-US"/>
              <a:t>机柜尺寸为800*600*2100mm，机柜颜色为RAL7035，材质为碳钢。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3433</Words>
  <Application>WPS 演示</Application>
  <PresentationFormat>全屏显示(4:3)</PresentationFormat>
  <Paragraphs>440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Arial</vt:lpstr>
      <vt:lpstr>微软雅黑</vt:lpstr>
      <vt:lpstr>Times New Roman</vt:lpstr>
      <vt:lpstr>黑体</vt:lpstr>
      <vt:lpstr>Arial Unicode MS</vt:lpstr>
      <vt:lpstr>Malgun Gothic</vt:lpstr>
      <vt:lpstr>华文中宋</vt:lpstr>
      <vt:lpstr>Office 主题</vt:lpstr>
      <vt:lpstr>2019年消防安全应急演练</vt:lpstr>
      <vt:lpstr>相关应急事项 </vt:lpstr>
      <vt:lpstr>  </vt:lpstr>
      <vt:lpstr>  </vt:lpstr>
      <vt:lpstr>  </vt:lpstr>
      <vt:lpstr>  </vt:lpstr>
      <vt:lpstr>  </vt:lpstr>
      <vt:lpstr>  </vt:lpstr>
      <vt:lpstr> </vt:lpstr>
      <vt:lpstr> </vt:lpstr>
      <vt:lpstr> </vt:lpstr>
      <vt:lpstr> </vt:lpstr>
      <vt:lpstr> </vt:lpstr>
      <vt:lpstr> </vt:lpstr>
      <vt:lpstr> </vt:lpstr>
      <vt:lpstr>  </vt:lpstr>
    </vt:vector>
  </TitlesOfParts>
  <Company>xuwenchen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wenchen xu</dc:creator>
  <cp:lastModifiedBy>Administrator</cp:lastModifiedBy>
  <cp:revision>527</cp:revision>
  <dcterms:created xsi:type="dcterms:W3CDTF">2012-07-11T01:04:00Z</dcterms:created>
  <dcterms:modified xsi:type="dcterms:W3CDTF">2019-07-22T05:21:59Z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